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2"/>
  </p:notesMasterIdLst>
  <p:sldIdLst>
    <p:sldId id="2076138829" r:id="rId2"/>
    <p:sldId id="2076139016" r:id="rId3"/>
    <p:sldId id="2076138595" r:id="rId4"/>
    <p:sldId id="2076138832" r:id="rId5"/>
    <p:sldId id="2076138853" r:id="rId6"/>
    <p:sldId id="2076138856" r:id="rId7"/>
    <p:sldId id="2076139018" r:id="rId8"/>
    <p:sldId id="2076139011" r:id="rId9"/>
    <p:sldId id="2076139019" r:id="rId10"/>
    <p:sldId id="2076139020" r:id="rId11"/>
    <p:sldId id="2076139025" r:id="rId12"/>
    <p:sldId id="2076139022" r:id="rId13"/>
    <p:sldId id="2076139028" r:id="rId14"/>
    <p:sldId id="2076139023" r:id="rId15"/>
    <p:sldId id="2076139029" r:id="rId16"/>
    <p:sldId id="2076139033" r:id="rId17"/>
    <p:sldId id="2076139030" r:id="rId18"/>
    <p:sldId id="2076139035" r:id="rId19"/>
    <p:sldId id="2076139034" r:id="rId20"/>
    <p:sldId id="2076139026" r:id="rId21"/>
    <p:sldId id="261" r:id="rId22"/>
    <p:sldId id="2076139027" r:id="rId23"/>
    <p:sldId id="300" r:id="rId24"/>
    <p:sldId id="346" r:id="rId25"/>
    <p:sldId id="351" r:id="rId26"/>
    <p:sldId id="347" r:id="rId27"/>
    <p:sldId id="308" r:id="rId28"/>
    <p:sldId id="342" r:id="rId29"/>
    <p:sldId id="2076139032" r:id="rId30"/>
    <p:sldId id="46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8B717D0-B1B3-6779-0695-C1050E0DFF46}" name="Guest User" initials="GU" userId="S::urn:spo:anon#78d6a5bae7e228b7003e1f5fdd4c08b0a67a9cbc7ae57ede736caa416504eed3::" providerId="AD"/>
  <p188:author id="{920038ED-2130-0E4D-FD2B-8B83EC186A7A}" name="Dimitrios Dimitriadis" initials="DD" userId="S::didimit@microsoft.com::97f33fe5-7ee1-4c7d-b4b6-08aeaa41a87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69CE"/>
    <a:srgbClr val="ED7D31"/>
    <a:srgbClr val="ACACAC"/>
    <a:srgbClr val="538234"/>
    <a:srgbClr val="999999"/>
    <a:srgbClr val="E2F1F5"/>
    <a:srgbClr val="FFFFFF"/>
    <a:srgbClr val="B02B3B"/>
    <a:srgbClr val="191919"/>
    <a:srgbClr val="9B38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250484-B455-5343-B4A5-881BD750E79F}" v="5249" dt="2023-04-20T01:05:04.879"/>
    <p1510:client id="{C41C923A-A76F-C042-8BE7-51AA35E51267}" v="455" dt="2023-04-21T04:30:58.5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30"/>
    <p:restoredTop sz="94157"/>
  </p:normalViewPr>
  <p:slideViewPr>
    <p:cSldViewPr snapToGrid="0">
      <p:cViewPr varScale="1">
        <p:scale>
          <a:sx n="139" d="100"/>
          <a:sy n="139" d="100"/>
        </p:scale>
        <p:origin x="184"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3C788F-B8E5-FA46-9C4E-5FA6F84A96C1}" type="datetimeFigureOut">
              <a:rPr lang="en-US" smtClean="0"/>
              <a:t>5/4/23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B53BC-482C-DF4B-89D0-CE53021266F1}" type="slidenum">
              <a:rPr lang="en-US" smtClean="0"/>
              <a:t>‹#›</a:t>
            </a:fld>
            <a:endParaRPr lang="en-US"/>
          </a:p>
        </p:txBody>
      </p:sp>
    </p:spTree>
    <p:extLst>
      <p:ext uri="{BB962C8B-B14F-4D97-AF65-F5344CB8AC3E}">
        <p14:creationId xmlns:p14="http://schemas.microsoft.com/office/powerpoint/2010/main" val="175659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8e4a5a60f4_0_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8e4a5a60f4_0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5635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pretrain finetuning</a:t>
            </a:r>
          </a:p>
          <a:p>
            <a:r>
              <a:rPr lang="en-US"/>
              <a:t>What about finetuning?</a:t>
            </a:r>
          </a:p>
          <a:p>
            <a:r>
              <a:rPr lang="en-US"/>
              <a:t>Where is there more risk in practice? Finetuning frequently on maybe private set</a:t>
            </a:r>
          </a:p>
          <a:p>
            <a:endParaRPr lang="en-US"/>
          </a:p>
          <a:p>
            <a:r>
              <a:rPr lang="en-US"/>
              <a:t>__</a:t>
            </a:r>
          </a:p>
          <a:p>
            <a:r>
              <a:rPr lang="en-US"/>
              <a:t>Bring it up a level, motivation, what kinds of models are people using, no one investigated </a:t>
            </a:r>
            <a:r>
              <a:rPr lang="en-US" err="1"/>
              <a:t>mlms</a:t>
            </a:r>
            <a:r>
              <a:rPr lang="en-US"/>
              <a:t>, people know too</a:t>
            </a:r>
          </a:p>
          <a:p>
            <a:r>
              <a:rPr lang="en-US"/>
              <a:t>What about the training paradigm, but that’s not what people do</a:t>
            </a:r>
          </a:p>
          <a:p>
            <a:r>
              <a:rPr lang="en-US"/>
              <a:t>People fine-</a:t>
            </a:r>
            <a:r>
              <a:rPr lang="en-US" err="1"/>
              <a:t>tunig</a:t>
            </a:r>
            <a:r>
              <a:rPr lang="en-US"/>
              <a:t>. Differences between the training methods</a:t>
            </a:r>
          </a:p>
          <a:p>
            <a:r>
              <a:rPr lang="en-US"/>
              <a:t>Memorization as training progresses, training dynamics</a:t>
            </a:r>
          </a:p>
        </p:txBody>
      </p:sp>
      <p:sp>
        <p:nvSpPr>
          <p:cNvPr id="4" name="Slide Number Placeholder 3"/>
          <p:cNvSpPr>
            <a:spLocks noGrp="1"/>
          </p:cNvSpPr>
          <p:nvPr>
            <p:ph type="sldNum" sz="quarter" idx="5"/>
          </p:nvPr>
        </p:nvSpPr>
        <p:spPr/>
        <p:txBody>
          <a:bodyPr/>
          <a:lstStyle/>
          <a:p>
            <a:fld id="{9B0AFE46-0876-5543-900E-A549976D8508}" type="slidenum">
              <a:rPr lang="en-US" smtClean="0"/>
              <a:t>12</a:t>
            </a:fld>
            <a:endParaRPr lang="en-US"/>
          </a:p>
        </p:txBody>
      </p:sp>
    </p:spTree>
    <p:extLst>
      <p:ext uri="{BB962C8B-B14F-4D97-AF65-F5344CB8AC3E}">
        <p14:creationId xmlns:p14="http://schemas.microsoft.com/office/powerpoint/2010/main" val="2942699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pretrain finetuning</a:t>
            </a:r>
          </a:p>
          <a:p>
            <a:r>
              <a:rPr lang="en-US"/>
              <a:t>What about finetuning?</a:t>
            </a:r>
          </a:p>
          <a:p>
            <a:r>
              <a:rPr lang="en-US"/>
              <a:t>Where is there more risk in practice? Finetuning frequently on maybe private set</a:t>
            </a:r>
          </a:p>
          <a:p>
            <a:endParaRPr lang="en-US"/>
          </a:p>
          <a:p>
            <a:r>
              <a:rPr lang="en-US"/>
              <a:t>__</a:t>
            </a:r>
          </a:p>
          <a:p>
            <a:r>
              <a:rPr lang="en-US"/>
              <a:t>Bring it up a level, motivation, what kinds of models are people using, no one investigated </a:t>
            </a:r>
            <a:r>
              <a:rPr lang="en-US" err="1"/>
              <a:t>mlms</a:t>
            </a:r>
            <a:r>
              <a:rPr lang="en-US"/>
              <a:t>, people know too</a:t>
            </a:r>
          </a:p>
          <a:p>
            <a:r>
              <a:rPr lang="en-US"/>
              <a:t>What about the training paradigm, but that’s not what people do</a:t>
            </a:r>
          </a:p>
          <a:p>
            <a:r>
              <a:rPr lang="en-US"/>
              <a:t>People fine-</a:t>
            </a:r>
            <a:r>
              <a:rPr lang="en-US" err="1"/>
              <a:t>tunig</a:t>
            </a:r>
            <a:r>
              <a:rPr lang="en-US"/>
              <a:t>. Differences between the training methods</a:t>
            </a:r>
          </a:p>
          <a:p>
            <a:r>
              <a:rPr lang="en-US"/>
              <a:t>Memorization as training progresses, training dynamics</a:t>
            </a:r>
          </a:p>
        </p:txBody>
      </p:sp>
      <p:sp>
        <p:nvSpPr>
          <p:cNvPr id="4" name="Slide Number Placeholder 3"/>
          <p:cNvSpPr>
            <a:spLocks noGrp="1"/>
          </p:cNvSpPr>
          <p:nvPr>
            <p:ph type="sldNum" sz="quarter" idx="5"/>
          </p:nvPr>
        </p:nvSpPr>
        <p:spPr/>
        <p:txBody>
          <a:bodyPr/>
          <a:lstStyle/>
          <a:p>
            <a:fld id="{9B0AFE46-0876-5543-900E-A549976D8508}" type="slidenum">
              <a:rPr lang="en-US" smtClean="0"/>
              <a:t>14</a:t>
            </a:fld>
            <a:endParaRPr lang="en-US"/>
          </a:p>
        </p:txBody>
      </p:sp>
    </p:spTree>
    <p:extLst>
      <p:ext uri="{BB962C8B-B14F-4D97-AF65-F5344CB8AC3E}">
        <p14:creationId xmlns:p14="http://schemas.microsoft.com/office/powerpoint/2010/main" val="3139651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pretrain finetuning</a:t>
            </a:r>
          </a:p>
          <a:p>
            <a:r>
              <a:rPr lang="en-US"/>
              <a:t>What about finetuning?</a:t>
            </a:r>
          </a:p>
          <a:p>
            <a:r>
              <a:rPr lang="en-US"/>
              <a:t>Where is there more risk in practice? Finetuning frequently on maybe private set</a:t>
            </a:r>
          </a:p>
          <a:p>
            <a:endParaRPr lang="en-US"/>
          </a:p>
          <a:p>
            <a:r>
              <a:rPr lang="en-US"/>
              <a:t>__</a:t>
            </a:r>
          </a:p>
          <a:p>
            <a:r>
              <a:rPr lang="en-US"/>
              <a:t>Bring it up a level, motivation, what kinds of models are people using, no one investigated </a:t>
            </a:r>
            <a:r>
              <a:rPr lang="en-US" err="1"/>
              <a:t>mlms</a:t>
            </a:r>
            <a:r>
              <a:rPr lang="en-US"/>
              <a:t>, people know too</a:t>
            </a:r>
          </a:p>
          <a:p>
            <a:r>
              <a:rPr lang="en-US"/>
              <a:t>What about the training paradigm, but that’s not what people do</a:t>
            </a:r>
          </a:p>
          <a:p>
            <a:r>
              <a:rPr lang="en-US"/>
              <a:t>People fine-</a:t>
            </a:r>
            <a:r>
              <a:rPr lang="en-US" err="1"/>
              <a:t>tunig</a:t>
            </a:r>
            <a:r>
              <a:rPr lang="en-US"/>
              <a:t>. Differences between the training methods</a:t>
            </a:r>
          </a:p>
          <a:p>
            <a:r>
              <a:rPr lang="en-US"/>
              <a:t>Memorization as training progresses, training dynamics</a:t>
            </a:r>
          </a:p>
        </p:txBody>
      </p:sp>
      <p:sp>
        <p:nvSpPr>
          <p:cNvPr id="4" name="Slide Number Placeholder 3"/>
          <p:cNvSpPr>
            <a:spLocks noGrp="1"/>
          </p:cNvSpPr>
          <p:nvPr>
            <p:ph type="sldNum" sz="quarter" idx="5"/>
          </p:nvPr>
        </p:nvSpPr>
        <p:spPr/>
        <p:txBody>
          <a:bodyPr/>
          <a:lstStyle/>
          <a:p>
            <a:fld id="{9B0AFE46-0876-5543-900E-A549976D8508}" type="slidenum">
              <a:rPr lang="en-US" smtClean="0"/>
              <a:t>20</a:t>
            </a:fld>
            <a:endParaRPr lang="en-US"/>
          </a:p>
        </p:txBody>
      </p:sp>
    </p:spTree>
    <p:extLst>
      <p:ext uri="{BB962C8B-B14F-4D97-AF65-F5344CB8AC3E}">
        <p14:creationId xmlns:p14="http://schemas.microsoft.com/office/powerpoint/2010/main" val="1650917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xfrm>
            <a:off x="381000" y="685800"/>
            <a:ext cx="6096000" cy="3429000"/>
          </a:xfrm>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endParaRPr/>
          </a:p>
          <a:p>
            <a:r>
              <a:t>Our execution model consists of splitting the neural network into 2 parts, and executing the first part on the edge device, and the second more compute intensive part on the cloud. To increase the privacy of the edge device, we add our randomly generated calibrated noise to the output of the edge partiontion, which obfuscate the excessive information, while maintaining the accuracy. </a:t>
            </a:r>
          </a:p>
        </p:txBody>
      </p:sp>
    </p:spTree>
    <p:extLst>
      <p:ext uri="{BB962C8B-B14F-4D97-AF65-F5344CB8AC3E}">
        <p14:creationId xmlns:p14="http://schemas.microsoft.com/office/powerpoint/2010/main" val="1062046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pretrain finetuning</a:t>
            </a:r>
          </a:p>
          <a:p>
            <a:r>
              <a:rPr lang="en-US"/>
              <a:t>What about finetuning?</a:t>
            </a:r>
          </a:p>
          <a:p>
            <a:r>
              <a:rPr lang="en-US"/>
              <a:t>Where is there more risk in practice? Finetuning frequently on maybe private set</a:t>
            </a:r>
          </a:p>
          <a:p>
            <a:endParaRPr lang="en-US"/>
          </a:p>
          <a:p>
            <a:r>
              <a:rPr lang="en-US"/>
              <a:t>__</a:t>
            </a:r>
          </a:p>
          <a:p>
            <a:r>
              <a:rPr lang="en-US"/>
              <a:t>Bring it up a level, motivation, what kinds of models are people using, no one investigated </a:t>
            </a:r>
            <a:r>
              <a:rPr lang="en-US" err="1"/>
              <a:t>mlms</a:t>
            </a:r>
            <a:r>
              <a:rPr lang="en-US"/>
              <a:t>, people know too</a:t>
            </a:r>
          </a:p>
          <a:p>
            <a:r>
              <a:rPr lang="en-US"/>
              <a:t>What about the training paradigm, but that’s not what people do</a:t>
            </a:r>
          </a:p>
          <a:p>
            <a:r>
              <a:rPr lang="en-US"/>
              <a:t>People fine-</a:t>
            </a:r>
            <a:r>
              <a:rPr lang="en-US" err="1"/>
              <a:t>tunig</a:t>
            </a:r>
            <a:r>
              <a:rPr lang="en-US"/>
              <a:t>. Differences between the training methods</a:t>
            </a:r>
          </a:p>
          <a:p>
            <a:r>
              <a:rPr lang="en-US"/>
              <a:t>Memorization as training progresses, training dynamics</a:t>
            </a:r>
          </a:p>
        </p:txBody>
      </p:sp>
      <p:sp>
        <p:nvSpPr>
          <p:cNvPr id="4" name="Slide Number Placeholder 3"/>
          <p:cNvSpPr>
            <a:spLocks noGrp="1"/>
          </p:cNvSpPr>
          <p:nvPr>
            <p:ph type="sldNum" sz="quarter" idx="5"/>
          </p:nvPr>
        </p:nvSpPr>
        <p:spPr/>
        <p:txBody>
          <a:bodyPr/>
          <a:lstStyle/>
          <a:p>
            <a:fld id="{9B0AFE46-0876-5543-900E-A549976D8508}" type="slidenum">
              <a:rPr lang="en-US" smtClean="0"/>
              <a:t>22</a:t>
            </a:fld>
            <a:endParaRPr lang="en-US"/>
          </a:p>
        </p:txBody>
      </p:sp>
    </p:spTree>
    <p:extLst>
      <p:ext uri="{BB962C8B-B14F-4D97-AF65-F5344CB8AC3E}">
        <p14:creationId xmlns:p14="http://schemas.microsoft.com/office/powerpoint/2010/main" val="3407371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Political views</a:t>
            </a:r>
          </a:p>
        </p:txBody>
      </p:sp>
    </p:spTree>
    <p:extLst>
      <p:ext uri="{BB962C8B-B14F-4D97-AF65-F5344CB8AC3E}">
        <p14:creationId xmlns:p14="http://schemas.microsoft.com/office/powerpoint/2010/main" val="3359049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first regularization uses adversarial learning. During training, we feed a sentence to the language model and use the output to calculate the CE loss of the LM. we feed the last hidden stat of the LM to an ``author discriminator’’ which tries to link back the encoding </a:t>
            </a:r>
            <a:r>
              <a:rPr lang="en-US" dirty="0" err="1"/>
              <a:t>fo</a:t>
            </a:r>
            <a:r>
              <a:rPr lang="en-US" dirty="0"/>
              <a:t> the sentence to a given author. The output distribution of this model is used to calculate two loss functions: one the cross entropy loss of the discriminator, to make it better at linking encodings to authors, and the privacy loss for the Language model. The privacy loss incentivizes the kl div between the disc output </a:t>
            </a:r>
            <a:r>
              <a:rPr lang="en-US" dirty="0" err="1"/>
              <a:t>dist</a:t>
            </a:r>
            <a:r>
              <a:rPr lang="en-US" dirty="0"/>
              <a:t> and uniform distribution to get closer to zero. In other words, we want the LM to produce encodings that render the discriminator random. </a:t>
            </a:r>
          </a:p>
          <a:p>
            <a:r>
              <a:rPr lang="en-US" dirty="0"/>
              <a:t>Therefore, in the adv training scheme, the LM  opts its parameters to improve </a:t>
            </a:r>
            <a:r>
              <a:rPr lang="en-US" dirty="0" err="1"/>
              <a:t>pv</a:t>
            </a:r>
            <a:r>
              <a:rPr lang="en-US" dirty="0"/>
              <a:t> and utility loss. ..</a:t>
            </a:r>
          </a:p>
        </p:txBody>
      </p:sp>
    </p:spTree>
    <p:extLst>
      <p:ext uri="{BB962C8B-B14F-4D97-AF65-F5344CB8AC3E}">
        <p14:creationId xmlns:p14="http://schemas.microsoft.com/office/powerpoint/2010/main" val="1684904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second regularization is based on the triplet loss function. In this setup, we no longer use a discriminator to help us change the embedding. </a:t>
            </a:r>
          </a:p>
        </p:txBody>
      </p:sp>
    </p:spTree>
    <p:extLst>
      <p:ext uri="{BB962C8B-B14F-4D97-AF65-F5344CB8AC3E}">
        <p14:creationId xmlns:p14="http://schemas.microsoft.com/office/powerpoint/2010/main" val="110485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Instead, we take the hidden state for our main sentence, and we also feed another sentence, x’ to the model and take the last hidden state of this second sample as well. Then, we use both these hidden states to calculate the privacy loss. For this scheme, our intuition is that if two sentences are written by the same author, then we want to increase the distance between their embeddings, and if they are written by different people, we would want them to be closer, to create a “</a:t>
            </a:r>
            <a:r>
              <a:rPr lang="en-US" dirty="0" err="1"/>
              <a:t>declustering</a:t>
            </a:r>
            <a:r>
              <a:rPr lang="en-US" dirty="0"/>
              <a:t>” effect, which would make linking sentences to their authors harder. </a:t>
            </a:r>
          </a:p>
          <a:p>
            <a:r>
              <a:rPr lang="en-US" dirty="0"/>
              <a:t>So, to summarize, in the triplet based setup, we only have the LM to train, and ..</a:t>
            </a:r>
          </a:p>
        </p:txBody>
      </p:sp>
    </p:spTree>
    <p:extLst>
      <p:ext uri="{BB962C8B-B14F-4D97-AF65-F5344CB8AC3E}">
        <p14:creationId xmlns:p14="http://schemas.microsoft.com/office/powerpoint/2010/main" val="3092923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6686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pretrain finetuning</a:t>
            </a:r>
          </a:p>
          <a:p>
            <a:r>
              <a:rPr lang="en-US" dirty="0"/>
              <a:t>What about finetuning?</a:t>
            </a:r>
          </a:p>
          <a:p>
            <a:r>
              <a:rPr lang="en-US" dirty="0"/>
              <a:t>Where is there more risk in practice? Finetuning frequently on maybe private set</a:t>
            </a:r>
          </a:p>
          <a:p>
            <a:endParaRPr lang="en-US" dirty="0"/>
          </a:p>
          <a:p>
            <a:r>
              <a:rPr lang="en-US" dirty="0"/>
              <a:t>__</a:t>
            </a:r>
          </a:p>
          <a:p>
            <a:r>
              <a:rPr lang="en-US" dirty="0"/>
              <a:t>Bring it up a level, motivation, what kinds of models are people using, no one investigated </a:t>
            </a:r>
            <a:r>
              <a:rPr lang="en-US" dirty="0" err="1"/>
              <a:t>mlms</a:t>
            </a:r>
            <a:r>
              <a:rPr lang="en-US" dirty="0"/>
              <a:t>, people know too</a:t>
            </a:r>
          </a:p>
          <a:p>
            <a:r>
              <a:rPr lang="en-US" dirty="0"/>
              <a:t>What about the training paradigm, but that’s not what people do</a:t>
            </a:r>
          </a:p>
          <a:p>
            <a:r>
              <a:rPr lang="en-US" dirty="0"/>
              <a:t>People fine-</a:t>
            </a:r>
            <a:r>
              <a:rPr lang="en-US" dirty="0" err="1"/>
              <a:t>tunig</a:t>
            </a:r>
            <a:r>
              <a:rPr lang="en-US" dirty="0"/>
              <a:t>. Differences between the training methods</a:t>
            </a:r>
          </a:p>
          <a:p>
            <a:r>
              <a:rPr lang="en-US" dirty="0"/>
              <a:t>Memorization as training progresses, training dynamics</a:t>
            </a:r>
          </a:p>
        </p:txBody>
      </p:sp>
      <p:sp>
        <p:nvSpPr>
          <p:cNvPr id="4" name="Slide Number Placeholder 3"/>
          <p:cNvSpPr>
            <a:spLocks noGrp="1"/>
          </p:cNvSpPr>
          <p:nvPr>
            <p:ph type="sldNum" sz="quarter" idx="5"/>
          </p:nvPr>
        </p:nvSpPr>
        <p:spPr/>
        <p:txBody>
          <a:bodyPr/>
          <a:lstStyle/>
          <a:p>
            <a:fld id="{9B0AFE46-0876-5543-900E-A549976D8508}" type="slidenum">
              <a:rPr lang="en-US" smtClean="0"/>
              <a:t>2</a:t>
            </a:fld>
            <a:endParaRPr lang="en-US"/>
          </a:p>
        </p:txBody>
      </p:sp>
    </p:spTree>
    <p:extLst>
      <p:ext uri="{BB962C8B-B14F-4D97-AF65-F5344CB8AC3E}">
        <p14:creationId xmlns:p14="http://schemas.microsoft.com/office/powerpoint/2010/main" val="240272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under scenarios where there are not huge number of users and it’s hard to get reasonable privacy-utility trade-off with DP, our methods can be considered as an alternative.</a:t>
            </a:r>
          </a:p>
          <a:p>
            <a:r>
              <a:rPr lang="en-US" sz="1100" b="0" i="0" u="none" strike="noStrike" cap="none" dirty="0">
                <a:solidFill>
                  <a:srgbClr val="000000"/>
                </a:solidFill>
                <a:effectLst/>
                <a:latin typeface="Arial"/>
                <a:ea typeface="Arial"/>
                <a:cs typeface="Arial"/>
                <a:sym typeface="Arial"/>
              </a:rPr>
              <a:t> utility are the same for all these 4 </a:t>
            </a:r>
          </a:p>
          <a:p>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Here we see the success rate of this attack for Avocado and reddit datasets, with conventional training, </a:t>
            </a:r>
            <a:r>
              <a:rPr lang="en-US" sz="1100" b="0" i="0" u="none" strike="noStrike" cap="none" dirty="0" err="1">
                <a:solidFill>
                  <a:srgbClr val="000000"/>
                </a:solidFill>
                <a:effectLst/>
                <a:latin typeface="Arial"/>
                <a:ea typeface="Arial"/>
                <a:cs typeface="Arial"/>
                <a:sym typeface="Arial"/>
              </a:rPr>
              <a:t>dp</a:t>
            </a:r>
            <a:r>
              <a:rPr lang="en-US" sz="1100" b="0" i="0" u="none" strike="noStrike" cap="none" dirty="0">
                <a:solidFill>
                  <a:srgbClr val="000000"/>
                </a:solidFill>
                <a:effectLst/>
                <a:latin typeface="Arial"/>
                <a:ea typeface="Arial"/>
                <a:cs typeface="Arial"/>
                <a:sym typeface="Arial"/>
              </a:rPr>
              <a:t> training and our two regularizations. Here, all the models are trained to a similar level of ppl. In this setup, where  it’s hard to get reasonable privacy-utility trade-off with </a:t>
            </a:r>
            <a:r>
              <a:rPr lang="en-US" sz="1100" b="0" i="0" u="none" strike="noStrike" cap="none" dirty="0" err="1">
                <a:solidFill>
                  <a:srgbClr val="000000"/>
                </a:solidFill>
                <a:effectLst/>
                <a:latin typeface="Arial"/>
                <a:ea typeface="Arial"/>
                <a:cs typeface="Arial"/>
                <a:sym typeface="Arial"/>
              </a:rPr>
              <a:t>DP,our</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err="1">
                <a:solidFill>
                  <a:srgbClr val="000000"/>
                </a:solidFill>
                <a:effectLst/>
                <a:latin typeface="Arial"/>
                <a:ea typeface="Arial"/>
                <a:cs typeface="Arial"/>
                <a:sym typeface="Arial"/>
              </a:rPr>
              <a:t>repititions</a:t>
            </a:r>
            <a:r>
              <a:rPr lang="en-US" sz="1100" b="0" i="0" u="none" strike="noStrike" cap="none" dirty="0">
                <a:solidFill>
                  <a:srgbClr val="000000"/>
                </a:solidFill>
                <a:effectLst/>
                <a:latin typeface="Arial"/>
                <a:ea typeface="Arial"/>
                <a:cs typeface="Arial"/>
                <a:sym typeface="Arial"/>
              </a:rPr>
              <a:t> of sentences, </a:t>
            </a:r>
            <a:r>
              <a:rPr lang="en-US" sz="1100" b="0" i="0" u="none" strike="noStrike" cap="none" dirty="0" err="1">
                <a:solidFill>
                  <a:srgbClr val="000000"/>
                </a:solidFill>
                <a:effectLst/>
                <a:latin typeface="Arial"/>
                <a:ea typeface="Arial"/>
                <a:cs typeface="Arial"/>
                <a:sym typeface="Arial"/>
              </a:rPr>
              <a:t>dp</a:t>
            </a:r>
            <a:r>
              <a:rPr lang="en-US" sz="1100" b="0" i="0" u="none" strike="noStrike" cap="none" dirty="0">
                <a:solidFill>
                  <a:srgbClr val="000000"/>
                </a:solidFill>
                <a:effectLst/>
                <a:latin typeface="Arial"/>
                <a:ea typeface="Arial"/>
                <a:cs typeface="Arial"/>
                <a:sym typeface="Arial"/>
              </a:rPr>
              <a:t> fails to capture </a:t>
            </a:r>
            <a:r>
              <a:rPr lang="en-US" sz="1100" b="0" i="0" u="none" strike="noStrike" cap="none" dirty="0" err="1">
                <a:solidFill>
                  <a:srgbClr val="000000"/>
                </a:solidFill>
                <a:effectLst/>
                <a:latin typeface="Arial"/>
                <a:ea typeface="Arial"/>
                <a:cs typeface="Arial"/>
                <a:sym typeface="Arial"/>
              </a:rPr>
              <a:t>utiltty</a:t>
            </a:r>
            <a:endParaRPr lang="en-US" sz="1100" b="0" i="0" u="none" strike="noStrike" cap="none" dirty="0">
              <a:solidFill>
                <a:srgbClr val="000000"/>
              </a:solidFill>
              <a:effectLst/>
              <a:latin typeface="Arial"/>
              <a:ea typeface="Arial"/>
              <a:cs typeface="Arial"/>
              <a:sym typeface="Arial"/>
            </a:endParaRPr>
          </a:p>
          <a:p>
            <a:endParaRPr lang="en-US" dirty="0"/>
          </a:p>
        </p:txBody>
      </p:sp>
    </p:spTree>
    <p:extLst>
      <p:ext uri="{BB962C8B-B14F-4D97-AF65-F5344CB8AC3E}">
        <p14:creationId xmlns:p14="http://schemas.microsoft.com/office/powerpoint/2010/main" val="3225249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Thank you for listening to my talk, and feel free to reach me either through slack or by email to </a:t>
            </a:r>
            <a:r>
              <a:rPr lang="en-US" err="1"/>
              <a:t>asky</a:t>
            </a:r>
            <a:r>
              <a:rPr lang="en-US"/>
              <a:t> your questions. </a:t>
            </a:r>
          </a:p>
        </p:txBody>
      </p:sp>
    </p:spTree>
    <p:extLst>
      <p:ext uri="{BB962C8B-B14F-4D97-AF65-F5344CB8AC3E}">
        <p14:creationId xmlns:p14="http://schemas.microsoft.com/office/powerpoint/2010/main" val="860314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leaks training data!! </a:t>
            </a:r>
          </a:p>
        </p:txBody>
      </p:sp>
      <p:sp>
        <p:nvSpPr>
          <p:cNvPr id="4" name="Slide Number Placeholder 3"/>
          <p:cNvSpPr>
            <a:spLocks noGrp="1"/>
          </p:cNvSpPr>
          <p:nvPr>
            <p:ph type="sldNum" sz="quarter" idx="5"/>
          </p:nvPr>
        </p:nvSpPr>
        <p:spPr/>
        <p:txBody>
          <a:bodyPr/>
          <a:lstStyle/>
          <a:p>
            <a:fld id="{100B53BC-482C-DF4B-89D0-CE53021266F1}" type="slidenum">
              <a:rPr lang="en-US" smtClean="0"/>
              <a:t>3</a:t>
            </a:fld>
            <a:endParaRPr lang="en-US"/>
          </a:p>
        </p:txBody>
      </p:sp>
    </p:spTree>
    <p:extLst>
      <p:ext uri="{BB962C8B-B14F-4D97-AF65-F5344CB8AC3E}">
        <p14:creationId xmlns:p14="http://schemas.microsoft.com/office/powerpoint/2010/main" val="4050877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Public </a:t>
            </a:r>
            <a:r>
              <a:rPr lang="en-US" err="1"/>
              <a:t>data?what</a:t>
            </a:r>
            <a:r>
              <a:rPr lang="en-US"/>
              <a:t> is it really? There is lots of leaked public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0AFE46-0876-5543-900E-A549976D85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505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pretrain finetuning</a:t>
            </a:r>
          </a:p>
          <a:p>
            <a:r>
              <a:rPr lang="en-US"/>
              <a:t>What about finetuning?</a:t>
            </a:r>
          </a:p>
          <a:p>
            <a:r>
              <a:rPr lang="en-US"/>
              <a:t>Where is there more risk in practice? Finetuning frequently on maybe private set</a:t>
            </a:r>
          </a:p>
          <a:p>
            <a:endParaRPr lang="en-US"/>
          </a:p>
          <a:p>
            <a:r>
              <a:rPr lang="en-US"/>
              <a:t>__</a:t>
            </a:r>
          </a:p>
          <a:p>
            <a:r>
              <a:rPr lang="en-US"/>
              <a:t>Bring it up a level, motivation, what kinds of models are people using, no one investigated </a:t>
            </a:r>
            <a:r>
              <a:rPr lang="en-US" err="1"/>
              <a:t>mlms</a:t>
            </a:r>
            <a:r>
              <a:rPr lang="en-US"/>
              <a:t>, people know too</a:t>
            </a:r>
          </a:p>
          <a:p>
            <a:r>
              <a:rPr lang="en-US"/>
              <a:t>What about the training paradigm, but that’s not what people do</a:t>
            </a:r>
          </a:p>
          <a:p>
            <a:r>
              <a:rPr lang="en-US"/>
              <a:t>People fine-</a:t>
            </a:r>
            <a:r>
              <a:rPr lang="en-US" err="1"/>
              <a:t>tunig</a:t>
            </a:r>
            <a:r>
              <a:rPr lang="en-US"/>
              <a:t>. Differences between the training methods</a:t>
            </a:r>
          </a:p>
          <a:p>
            <a:r>
              <a:rPr lang="en-US"/>
              <a:t>Memorization as training progresses, training dynamics</a:t>
            </a:r>
          </a:p>
        </p:txBody>
      </p:sp>
      <p:sp>
        <p:nvSpPr>
          <p:cNvPr id="4" name="Slide Number Placeholder 3"/>
          <p:cNvSpPr>
            <a:spLocks noGrp="1"/>
          </p:cNvSpPr>
          <p:nvPr>
            <p:ph type="sldNum" sz="quarter" idx="5"/>
          </p:nvPr>
        </p:nvSpPr>
        <p:spPr/>
        <p:txBody>
          <a:bodyPr/>
          <a:lstStyle/>
          <a:p>
            <a:fld id="{9B0AFE46-0876-5543-900E-A549976D8508}" type="slidenum">
              <a:rPr lang="en-US" smtClean="0"/>
              <a:t>7</a:t>
            </a:fld>
            <a:endParaRPr lang="en-US"/>
          </a:p>
        </p:txBody>
      </p:sp>
    </p:spTree>
    <p:extLst>
      <p:ext uri="{BB962C8B-B14F-4D97-AF65-F5344CB8AC3E}">
        <p14:creationId xmlns:p14="http://schemas.microsoft.com/office/powerpoint/2010/main" val="2469136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8e4a5a60f4_0_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8e4a5a60f4_0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Now that we have seen some of the threats, we will briefly discuss the existing mitigations to help protect against these threats. To do so, I will first brush up on the notions of differential privacy and geo-indistinguishability. Let’s assume we train a model using a medical dataset that includes </a:t>
            </a:r>
            <a:r>
              <a:rPr lang="en-US" err="1"/>
              <a:t>alice’s</a:t>
            </a:r>
            <a:r>
              <a:rPr lang="en-US"/>
              <a:t> medical records. Now, we train another model w/o </a:t>
            </a:r>
            <a:r>
              <a:rPr lang="en-US" err="1"/>
              <a:t>alice’s</a:t>
            </a:r>
            <a:r>
              <a:rPr lang="en-US"/>
              <a:t> data. If we want to </a:t>
            </a:r>
            <a:r>
              <a:rPr lang="en-US" err="1"/>
              <a:t>achiece</a:t>
            </a:r>
            <a:r>
              <a:rPr lang="en-US"/>
              <a:t> </a:t>
            </a:r>
            <a:r>
              <a:rPr lang="en-US" err="1"/>
              <a:t>dp</a:t>
            </a:r>
            <a:r>
              <a:rPr lang="en-US"/>
              <a:t>, we should be able to guarantee that the outputs of these 2 models, for any possible  set of inputs, is very similar. To say it more concretely, a randomized algorithm a satisfies epsilon </a:t>
            </a:r>
            <a:r>
              <a:rPr lang="en-US" err="1"/>
              <a:t>dp</a:t>
            </a:r>
            <a:r>
              <a:rPr lang="en-US"/>
              <a:t>, if </a:t>
            </a:r>
            <a:r>
              <a:rPr lang="en-US" err="1"/>
              <a:t>wor</a:t>
            </a:r>
            <a:r>
              <a:rPr lang="en-US"/>
              <a:t> all </a:t>
            </a:r>
            <a:r>
              <a:rPr lang="en-US" err="1"/>
              <a:t>neighbouring</a:t>
            </a:r>
            <a:r>
              <a:rPr lang="en-US"/>
              <a:t> datasets and possible outputs, the ratio of the </a:t>
            </a:r>
            <a:r>
              <a:rPr lang="en-US" err="1"/>
              <a:t>probabilityes</a:t>
            </a:r>
            <a:r>
              <a:rPr lang="en-US"/>
              <a:t> of seeing output y would be bounded by e to the power of epsilon. </a:t>
            </a:r>
            <a:endParaRPr/>
          </a:p>
        </p:txBody>
      </p:sp>
    </p:spTree>
    <p:extLst>
      <p:ext uri="{BB962C8B-B14F-4D97-AF65-F5344CB8AC3E}">
        <p14:creationId xmlns:p14="http://schemas.microsoft.com/office/powerpoint/2010/main" val="3609644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pretrain finetuning</a:t>
            </a:r>
          </a:p>
          <a:p>
            <a:r>
              <a:rPr lang="en-US"/>
              <a:t>What about finetuning?</a:t>
            </a:r>
          </a:p>
          <a:p>
            <a:r>
              <a:rPr lang="en-US"/>
              <a:t>Where is there more risk in practice? Finetuning frequently on maybe private set</a:t>
            </a:r>
          </a:p>
          <a:p>
            <a:endParaRPr lang="en-US"/>
          </a:p>
          <a:p>
            <a:r>
              <a:rPr lang="en-US"/>
              <a:t>__</a:t>
            </a:r>
          </a:p>
          <a:p>
            <a:r>
              <a:rPr lang="en-US"/>
              <a:t>Bring it up a level, motivation, what kinds of models are people using, no one investigated </a:t>
            </a:r>
            <a:r>
              <a:rPr lang="en-US" err="1"/>
              <a:t>mlms</a:t>
            </a:r>
            <a:r>
              <a:rPr lang="en-US"/>
              <a:t>, people know too</a:t>
            </a:r>
          </a:p>
          <a:p>
            <a:r>
              <a:rPr lang="en-US"/>
              <a:t>What about the training paradigm, but that’s not what people do</a:t>
            </a:r>
          </a:p>
          <a:p>
            <a:r>
              <a:rPr lang="en-US"/>
              <a:t>People fine-</a:t>
            </a:r>
            <a:r>
              <a:rPr lang="en-US" err="1"/>
              <a:t>tunig</a:t>
            </a:r>
            <a:r>
              <a:rPr lang="en-US"/>
              <a:t>. Differences between the training methods</a:t>
            </a:r>
          </a:p>
          <a:p>
            <a:r>
              <a:rPr lang="en-US"/>
              <a:t>Memorization as training progresses, training dynamics</a:t>
            </a:r>
          </a:p>
        </p:txBody>
      </p:sp>
      <p:sp>
        <p:nvSpPr>
          <p:cNvPr id="4" name="Slide Number Placeholder 3"/>
          <p:cNvSpPr>
            <a:spLocks noGrp="1"/>
          </p:cNvSpPr>
          <p:nvPr>
            <p:ph type="sldNum" sz="quarter" idx="5"/>
          </p:nvPr>
        </p:nvSpPr>
        <p:spPr/>
        <p:txBody>
          <a:bodyPr/>
          <a:lstStyle/>
          <a:p>
            <a:fld id="{9B0AFE46-0876-5543-900E-A549976D8508}" type="slidenum">
              <a:rPr lang="en-US" smtClean="0"/>
              <a:t>9</a:t>
            </a:fld>
            <a:endParaRPr lang="en-US"/>
          </a:p>
        </p:txBody>
      </p:sp>
    </p:spTree>
    <p:extLst>
      <p:ext uri="{BB962C8B-B14F-4D97-AF65-F5344CB8AC3E}">
        <p14:creationId xmlns:p14="http://schemas.microsoft.com/office/powerpoint/2010/main" val="149509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pretrain finetuning</a:t>
            </a:r>
          </a:p>
          <a:p>
            <a:r>
              <a:rPr lang="en-US"/>
              <a:t>What about finetuning?</a:t>
            </a:r>
          </a:p>
          <a:p>
            <a:r>
              <a:rPr lang="en-US"/>
              <a:t>Where is there more risk in practice? Finetuning frequently on maybe private set</a:t>
            </a:r>
          </a:p>
          <a:p>
            <a:endParaRPr lang="en-US"/>
          </a:p>
          <a:p>
            <a:r>
              <a:rPr lang="en-US"/>
              <a:t>__</a:t>
            </a:r>
          </a:p>
          <a:p>
            <a:r>
              <a:rPr lang="en-US"/>
              <a:t>Bring it up a level, motivation, what kinds of models are people using, no one investigated </a:t>
            </a:r>
            <a:r>
              <a:rPr lang="en-US" err="1"/>
              <a:t>mlms</a:t>
            </a:r>
            <a:r>
              <a:rPr lang="en-US"/>
              <a:t>, people know too</a:t>
            </a:r>
          </a:p>
          <a:p>
            <a:r>
              <a:rPr lang="en-US"/>
              <a:t>What about the training paradigm, but that’s not what people do</a:t>
            </a:r>
          </a:p>
          <a:p>
            <a:r>
              <a:rPr lang="en-US"/>
              <a:t>People fine-</a:t>
            </a:r>
            <a:r>
              <a:rPr lang="en-US" err="1"/>
              <a:t>tunig</a:t>
            </a:r>
            <a:r>
              <a:rPr lang="en-US"/>
              <a:t>. Differences between the training methods</a:t>
            </a:r>
          </a:p>
          <a:p>
            <a:r>
              <a:rPr lang="en-US"/>
              <a:t>Memorization as training progresses, training dynamics</a:t>
            </a:r>
          </a:p>
        </p:txBody>
      </p:sp>
      <p:sp>
        <p:nvSpPr>
          <p:cNvPr id="4" name="Slide Number Placeholder 3"/>
          <p:cNvSpPr>
            <a:spLocks noGrp="1"/>
          </p:cNvSpPr>
          <p:nvPr>
            <p:ph type="sldNum" sz="quarter" idx="5"/>
          </p:nvPr>
        </p:nvSpPr>
        <p:spPr/>
        <p:txBody>
          <a:bodyPr/>
          <a:lstStyle/>
          <a:p>
            <a:fld id="{9B0AFE46-0876-5543-900E-A549976D8508}" type="slidenum">
              <a:rPr lang="en-US" smtClean="0"/>
              <a:t>10</a:t>
            </a:fld>
            <a:endParaRPr lang="en-US"/>
          </a:p>
        </p:txBody>
      </p:sp>
    </p:spTree>
    <p:extLst>
      <p:ext uri="{BB962C8B-B14F-4D97-AF65-F5344CB8AC3E}">
        <p14:creationId xmlns:p14="http://schemas.microsoft.com/office/powerpoint/2010/main" val="2544807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pretrain finetuning</a:t>
            </a:r>
          </a:p>
          <a:p>
            <a:r>
              <a:rPr lang="en-US"/>
              <a:t>What about finetuning?</a:t>
            </a:r>
          </a:p>
          <a:p>
            <a:r>
              <a:rPr lang="en-US"/>
              <a:t>Where is there more risk in practice? Finetuning frequently on maybe private set</a:t>
            </a:r>
          </a:p>
          <a:p>
            <a:endParaRPr lang="en-US"/>
          </a:p>
          <a:p>
            <a:r>
              <a:rPr lang="en-US"/>
              <a:t>__</a:t>
            </a:r>
          </a:p>
          <a:p>
            <a:r>
              <a:rPr lang="en-US"/>
              <a:t>Bring it up a level, motivation, what kinds of models are people using, no one investigated </a:t>
            </a:r>
            <a:r>
              <a:rPr lang="en-US" err="1"/>
              <a:t>mlms</a:t>
            </a:r>
            <a:r>
              <a:rPr lang="en-US"/>
              <a:t>, people know too</a:t>
            </a:r>
          </a:p>
          <a:p>
            <a:r>
              <a:rPr lang="en-US"/>
              <a:t>What about the training paradigm, but that’s not what people do</a:t>
            </a:r>
          </a:p>
          <a:p>
            <a:r>
              <a:rPr lang="en-US"/>
              <a:t>People fine-</a:t>
            </a:r>
            <a:r>
              <a:rPr lang="en-US" err="1"/>
              <a:t>tunig</a:t>
            </a:r>
            <a:r>
              <a:rPr lang="en-US"/>
              <a:t>. Differences between the training methods</a:t>
            </a:r>
          </a:p>
          <a:p>
            <a:r>
              <a:rPr lang="en-US"/>
              <a:t>Memorization as training progresses, training dynamics</a:t>
            </a:r>
          </a:p>
        </p:txBody>
      </p:sp>
      <p:sp>
        <p:nvSpPr>
          <p:cNvPr id="4" name="Slide Number Placeholder 3"/>
          <p:cNvSpPr>
            <a:spLocks noGrp="1"/>
          </p:cNvSpPr>
          <p:nvPr>
            <p:ph type="sldNum" sz="quarter" idx="5"/>
          </p:nvPr>
        </p:nvSpPr>
        <p:spPr/>
        <p:txBody>
          <a:bodyPr/>
          <a:lstStyle/>
          <a:p>
            <a:fld id="{9B0AFE46-0876-5543-900E-A549976D8508}" type="slidenum">
              <a:rPr lang="en-US" smtClean="0"/>
              <a:t>11</a:t>
            </a:fld>
            <a:endParaRPr lang="en-US"/>
          </a:p>
        </p:txBody>
      </p:sp>
    </p:spTree>
    <p:extLst>
      <p:ext uri="{BB962C8B-B14F-4D97-AF65-F5344CB8AC3E}">
        <p14:creationId xmlns:p14="http://schemas.microsoft.com/office/powerpoint/2010/main" val="4485607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 Northeast">
  <p:cSld name="Cover - Northeast">
    <p:spTree>
      <p:nvGrpSpPr>
        <p:cNvPr id="1" name="Shape 35"/>
        <p:cNvGrpSpPr/>
        <p:nvPr/>
      </p:nvGrpSpPr>
      <p:grpSpPr>
        <a:xfrm>
          <a:off x="0" y="0"/>
          <a:ext cx="0" cy="0"/>
          <a:chOff x="0" y="0"/>
          <a:chExt cx="0" cy="0"/>
        </a:xfrm>
      </p:grpSpPr>
      <p:sp>
        <p:nvSpPr>
          <p:cNvPr id="36" name="Google Shape;36;p6"/>
          <p:cNvSpPr txBox="1">
            <a:spLocks noGrp="1"/>
          </p:cNvSpPr>
          <p:nvPr>
            <p:ph type="subTitle" idx="1"/>
          </p:nvPr>
        </p:nvSpPr>
        <p:spPr>
          <a:xfrm>
            <a:off x="2203617" y="2134433"/>
            <a:ext cx="7784800" cy="228400"/>
          </a:xfrm>
          <a:prstGeom prst="rect">
            <a:avLst/>
          </a:prstGeom>
          <a:effectLst>
            <a:outerShdw blurRad="114300" dist="19050" dir="6360000" algn="bl" rotWithShape="0">
              <a:srgbClr val="000000">
                <a:alpha val="5000"/>
              </a:srgbClr>
            </a:outerShdw>
          </a:effectLst>
        </p:spPr>
        <p:txBody>
          <a:bodyPr spcFirstLastPara="1" wrap="square" lIns="0" tIns="0" rIns="0" bIns="0" anchor="t" anchorCtr="0">
            <a:noAutofit/>
          </a:bodyPr>
          <a:lstStyle>
            <a:lvl1pPr lvl="0" algn="ctr" rtl="0">
              <a:spcBef>
                <a:spcPts val="0"/>
              </a:spcBef>
              <a:spcAft>
                <a:spcPts val="0"/>
              </a:spcAft>
              <a:buClr>
                <a:schemeClr val="lt1"/>
              </a:buClr>
              <a:buSzPts val="1400"/>
              <a:buFont typeface="Fira Code"/>
              <a:buNone/>
              <a:defRPr sz="1867">
                <a:solidFill>
                  <a:schemeClr val="lt1"/>
                </a:solidFill>
                <a:latin typeface="Fira Code"/>
                <a:ea typeface="Fira Code"/>
                <a:cs typeface="Fira Code"/>
                <a:sym typeface="Fira Code"/>
              </a:defRPr>
            </a:lvl1pPr>
            <a:lvl2pPr lvl="1" rtl="0">
              <a:spcBef>
                <a:spcPts val="2133"/>
              </a:spcBef>
              <a:spcAft>
                <a:spcPts val="0"/>
              </a:spcAft>
              <a:buClr>
                <a:schemeClr val="lt1"/>
              </a:buClr>
              <a:buSzPts val="1400"/>
              <a:buNone/>
              <a:defRPr>
                <a:solidFill>
                  <a:schemeClr val="lt1"/>
                </a:solidFill>
              </a:defRPr>
            </a:lvl2pPr>
            <a:lvl3pPr lvl="2" rtl="0">
              <a:spcBef>
                <a:spcPts val="2133"/>
              </a:spcBef>
              <a:spcAft>
                <a:spcPts val="0"/>
              </a:spcAft>
              <a:buClr>
                <a:schemeClr val="lt1"/>
              </a:buClr>
              <a:buSzPts val="1200"/>
              <a:buNone/>
              <a:defRPr>
                <a:solidFill>
                  <a:schemeClr val="lt1"/>
                </a:solidFill>
              </a:defRPr>
            </a:lvl3pPr>
            <a:lvl4pPr lvl="3" rtl="0">
              <a:spcBef>
                <a:spcPts val="2133"/>
              </a:spcBef>
              <a:spcAft>
                <a:spcPts val="0"/>
              </a:spcAft>
              <a:buClr>
                <a:schemeClr val="lt1"/>
              </a:buClr>
              <a:buSzPts val="1200"/>
              <a:buNone/>
              <a:defRPr>
                <a:solidFill>
                  <a:schemeClr val="lt1"/>
                </a:solidFill>
              </a:defRPr>
            </a:lvl4pPr>
            <a:lvl5pPr lvl="4" rtl="0">
              <a:spcBef>
                <a:spcPts val="2133"/>
              </a:spcBef>
              <a:spcAft>
                <a:spcPts val="0"/>
              </a:spcAft>
              <a:buClr>
                <a:schemeClr val="lt1"/>
              </a:buClr>
              <a:buSzPts val="1200"/>
              <a:buNone/>
              <a:defRPr>
                <a:solidFill>
                  <a:schemeClr val="lt1"/>
                </a:solidFill>
              </a:defRPr>
            </a:lvl5pPr>
            <a:lvl6pPr lvl="5" rtl="0">
              <a:spcBef>
                <a:spcPts val="2133"/>
              </a:spcBef>
              <a:spcAft>
                <a:spcPts val="0"/>
              </a:spcAft>
              <a:buClr>
                <a:schemeClr val="lt1"/>
              </a:buClr>
              <a:buSzPts val="1200"/>
              <a:buNone/>
              <a:defRPr>
                <a:solidFill>
                  <a:schemeClr val="lt1"/>
                </a:solidFill>
              </a:defRPr>
            </a:lvl6pPr>
            <a:lvl7pPr lvl="6" rtl="0">
              <a:spcBef>
                <a:spcPts val="2133"/>
              </a:spcBef>
              <a:spcAft>
                <a:spcPts val="0"/>
              </a:spcAft>
              <a:buClr>
                <a:schemeClr val="lt1"/>
              </a:buClr>
              <a:buSzPts val="1200"/>
              <a:buNone/>
              <a:defRPr>
                <a:solidFill>
                  <a:schemeClr val="lt1"/>
                </a:solidFill>
              </a:defRPr>
            </a:lvl7pPr>
            <a:lvl8pPr lvl="7" rtl="0">
              <a:spcBef>
                <a:spcPts val="2133"/>
              </a:spcBef>
              <a:spcAft>
                <a:spcPts val="0"/>
              </a:spcAft>
              <a:buClr>
                <a:schemeClr val="lt1"/>
              </a:buClr>
              <a:buSzPts val="1200"/>
              <a:buNone/>
              <a:defRPr>
                <a:solidFill>
                  <a:schemeClr val="lt1"/>
                </a:solidFill>
              </a:defRPr>
            </a:lvl8pPr>
            <a:lvl9pPr lvl="8" rtl="0">
              <a:spcBef>
                <a:spcPts val="2133"/>
              </a:spcBef>
              <a:spcAft>
                <a:spcPts val="2133"/>
              </a:spcAft>
              <a:buClr>
                <a:schemeClr val="lt1"/>
              </a:buClr>
              <a:buSzPts val="1200"/>
              <a:buNone/>
              <a:defRPr>
                <a:solidFill>
                  <a:schemeClr val="lt1"/>
                </a:solidFill>
              </a:defRPr>
            </a:lvl9pPr>
          </a:lstStyle>
          <a:p>
            <a:endParaRPr/>
          </a:p>
        </p:txBody>
      </p:sp>
      <p:sp>
        <p:nvSpPr>
          <p:cNvPr id="37" name="Google Shape;37;p6"/>
          <p:cNvSpPr txBox="1">
            <a:spLocks noGrp="1"/>
          </p:cNvSpPr>
          <p:nvPr>
            <p:ph type="title"/>
          </p:nvPr>
        </p:nvSpPr>
        <p:spPr>
          <a:xfrm>
            <a:off x="2203617" y="2540833"/>
            <a:ext cx="7784800" cy="1513200"/>
          </a:xfrm>
          <a:prstGeom prst="rect">
            <a:avLst/>
          </a:prstGeom>
          <a:effectLst>
            <a:outerShdw blurRad="114300" dist="19050" dir="6360000" algn="bl" rotWithShape="0">
              <a:srgbClr val="000000">
                <a:alpha val="5000"/>
              </a:srgbClr>
            </a:outerShdw>
          </a:effectLst>
        </p:spPr>
        <p:txBody>
          <a:bodyPr spcFirstLastPara="1" wrap="square" lIns="0" tIns="0" rIns="0" bIns="0" anchor="ctr" anchorCtr="0">
            <a:noAutofit/>
          </a:bodyPr>
          <a:lstStyle>
            <a:lvl1pPr lvl="0" algn="ctr" rtl="0">
              <a:spcBef>
                <a:spcPts val="0"/>
              </a:spcBef>
              <a:spcAft>
                <a:spcPts val="0"/>
              </a:spcAft>
              <a:buClr>
                <a:srgbClr val="FFFFFF"/>
              </a:buClr>
              <a:buSzPts val="4000"/>
              <a:buNone/>
              <a:defRPr sz="5333">
                <a:solidFill>
                  <a:srgbClr val="FFFFFF"/>
                </a:solidFill>
              </a:defRPr>
            </a:lvl1pPr>
            <a:lvl2pPr lvl="1"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2pPr>
            <a:lvl3pPr lvl="2"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3pPr>
            <a:lvl4pPr lvl="3"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4pPr>
            <a:lvl5pPr lvl="4"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5pPr>
            <a:lvl6pPr lvl="5"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6pPr>
            <a:lvl7pPr lvl="6"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7pPr>
            <a:lvl8pPr lvl="7"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8pPr>
            <a:lvl9pPr lvl="8"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9pPr>
          </a:lstStyle>
          <a:p>
            <a:endParaRPr/>
          </a:p>
        </p:txBody>
      </p:sp>
      <p:sp>
        <p:nvSpPr>
          <p:cNvPr id="38" name="Google Shape;38;p6"/>
          <p:cNvSpPr txBox="1">
            <a:spLocks noGrp="1"/>
          </p:cNvSpPr>
          <p:nvPr>
            <p:ph type="subTitle" idx="2"/>
          </p:nvPr>
        </p:nvSpPr>
        <p:spPr>
          <a:xfrm>
            <a:off x="2203617" y="4173867"/>
            <a:ext cx="7784800" cy="702800"/>
          </a:xfrm>
          <a:prstGeom prst="rect">
            <a:avLst/>
          </a:prstGeom>
          <a:effectLst>
            <a:outerShdw blurRad="114300" dist="19050" dir="6360000" algn="bl" rotWithShape="0">
              <a:srgbClr val="000000">
                <a:alpha val="5000"/>
              </a:srgbClr>
            </a:outerShdw>
          </a:effectLst>
        </p:spPr>
        <p:txBody>
          <a:bodyPr spcFirstLastPara="1" wrap="square" lIns="0" tIns="0" rIns="0" bIns="0" anchor="t" anchorCtr="0">
            <a:noAutofit/>
          </a:bodyPr>
          <a:lstStyle>
            <a:lvl1pPr lvl="0" algn="ctr" rtl="0">
              <a:spcBef>
                <a:spcPts val="0"/>
              </a:spcBef>
              <a:spcAft>
                <a:spcPts val="0"/>
              </a:spcAft>
              <a:buClr>
                <a:schemeClr val="lt1"/>
              </a:buClr>
              <a:buSzPts val="1600"/>
              <a:buNone/>
              <a:defRPr>
                <a:solidFill>
                  <a:schemeClr val="lt1"/>
                </a:solidFill>
              </a:defRPr>
            </a:lvl1pPr>
            <a:lvl2pPr lvl="1" rtl="0">
              <a:spcBef>
                <a:spcPts val="2133"/>
              </a:spcBef>
              <a:spcAft>
                <a:spcPts val="0"/>
              </a:spcAft>
              <a:buClr>
                <a:schemeClr val="lt1"/>
              </a:buClr>
              <a:buSzPts val="1400"/>
              <a:buNone/>
              <a:defRPr>
                <a:solidFill>
                  <a:schemeClr val="lt1"/>
                </a:solidFill>
              </a:defRPr>
            </a:lvl2pPr>
            <a:lvl3pPr lvl="2" rtl="0">
              <a:spcBef>
                <a:spcPts val="2133"/>
              </a:spcBef>
              <a:spcAft>
                <a:spcPts val="0"/>
              </a:spcAft>
              <a:buClr>
                <a:schemeClr val="lt1"/>
              </a:buClr>
              <a:buSzPts val="1200"/>
              <a:buNone/>
              <a:defRPr>
                <a:solidFill>
                  <a:schemeClr val="lt1"/>
                </a:solidFill>
              </a:defRPr>
            </a:lvl3pPr>
            <a:lvl4pPr lvl="3" rtl="0">
              <a:spcBef>
                <a:spcPts val="2133"/>
              </a:spcBef>
              <a:spcAft>
                <a:spcPts val="0"/>
              </a:spcAft>
              <a:buClr>
                <a:schemeClr val="lt1"/>
              </a:buClr>
              <a:buSzPts val="1200"/>
              <a:buNone/>
              <a:defRPr>
                <a:solidFill>
                  <a:schemeClr val="lt1"/>
                </a:solidFill>
              </a:defRPr>
            </a:lvl4pPr>
            <a:lvl5pPr lvl="4" rtl="0">
              <a:spcBef>
                <a:spcPts val="2133"/>
              </a:spcBef>
              <a:spcAft>
                <a:spcPts val="0"/>
              </a:spcAft>
              <a:buClr>
                <a:schemeClr val="lt1"/>
              </a:buClr>
              <a:buSzPts val="1200"/>
              <a:buNone/>
              <a:defRPr>
                <a:solidFill>
                  <a:schemeClr val="lt1"/>
                </a:solidFill>
              </a:defRPr>
            </a:lvl5pPr>
            <a:lvl6pPr lvl="5" rtl="0">
              <a:spcBef>
                <a:spcPts val="2133"/>
              </a:spcBef>
              <a:spcAft>
                <a:spcPts val="0"/>
              </a:spcAft>
              <a:buClr>
                <a:schemeClr val="lt1"/>
              </a:buClr>
              <a:buSzPts val="1200"/>
              <a:buNone/>
              <a:defRPr>
                <a:solidFill>
                  <a:schemeClr val="lt1"/>
                </a:solidFill>
              </a:defRPr>
            </a:lvl6pPr>
            <a:lvl7pPr lvl="6" rtl="0">
              <a:spcBef>
                <a:spcPts val="2133"/>
              </a:spcBef>
              <a:spcAft>
                <a:spcPts val="0"/>
              </a:spcAft>
              <a:buClr>
                <a:schemeClr val="lt1"/>
              </a:buClr>
              <a:buSzPts val="1200"/>
              <a:buNone/>
              <a:defRPr>
                <a:solidFill>
                  <a:schemeClr val="lt1"/>
                </a:solidFill>
              </a:defRPr>
            </a:lvl7pPr>
            <a:lvl8pPr lvl="7" rtl="0">
              <a:spcBef>
                <a:spcPts val="2133"/>
              </a:spcBef>
              <a:spcAft>
                <a:spcPts val="0"/>
              </a:spcAft>
              <a:buClr>
                <a:schemeClr val="lt1"/>
              </a:buClr>
              <a:buSzPts val="1200"/>
              <a:buNone/>
              <a:defRPr>
                <a:solidFill>
                  <a:schemeClr val="lt1"/>
                </a:solidFill>
              </a:defRPr>
            </a:lvl8pPr>
            <a:lvl9pPr lvl="8" rtl="0">
              <a:spcBef>
                <a:spcPts val="2133"/>
              </a:spcBef>
              <a:spcAft>
                <a:spcPts val="2133"/>
              </a:spcAft>
              <a:buClr>
                <a:schemeClr val="lt1"/>
              </a:buClr>
              <a:buSzPts val="1200"/>
              <a:buNone/>
              <a:defRPr>
                <a:solidFill>
                  <a:schemeClr val="lt1"/>
                </a:solidFill>
              </a:defRPr>
            </a:lvl9pPr>
          </a:lstStyle>
          <a:p>
            <a:endParaRPr/>
          </a:p>
        </p:txBody>
      </p:sp>
      <p:sp>
        <p:nvSpPr>
          <p:cNvPr id="39" name="Google Shape;39;p6"/>
          <p:cNvSpPr txBox="1">
            <a:spLocks noGrp="1"/>
          </p:cNvSpPr>
          <p:nvPr>
            <p:ph type="subTitle" idx="3"/>
          </p:nvPr>
        </p:nvSpPr>
        <p:spPr>
          <a:xfrm>
            <a:off x="2203617" y="5944433"/>
            <a:ext cx="7784800" cy="913600"/>
          </a:xfrm>
          <a:prstGeom prst="rect">
            <a:avLst/>
          </a:prstGeom>
          <a:effectLst>
            <a:outerShdw blurRad="114300" dist="19050" dir="6360000" algn="bl" rotWithShape="0">
              <a:srgbClr val="000000">
                <a:alpha val="12000"/>
              </a:srgbClr>
            </a:outerShdw>
          </a:effectLst>
        </p:spPr>
        <p:txBody>
          <a:bodyPr spcFirstLastPara="1" wrap="square" lIns="0" tIns="0" rIns="0" bIns="0" anchor="ctr" anchorCtr="0">
            <a:noAutofit/>
          </a:bodyPr>
          <a:lstStyle>
            <a:lvl1pPr lvl="0" algn="ctr" rtl="0">
              <a:spcBef>
                <a:spcPts val="0"/>
              </a:spcBef>
              <a:spcAft>
                <a:spcPts val="0"/>
              </a:spcAft>
              <a:buClr>
                <a:schemeClr val="lt1"/>
              </a:buClr>
              <a:buSzPts val="1000"/>
              <a:buNone/>
              <a:defRPr sz="1333" u="sng">
                <a:solidFill>
                  <a:schemeClr val="lt1"/>
                </a:solidFill>
              </a:defRPr>
            </a:lvl1pPr>
            <a:lvl2pPr lvl="1" algn="ctr" rtl="0">
              <a:spcBef>
                <a:spcPts val="2133"/>
              </a:spcBef>
              <a:spcAft>
                <a:spcPts val="0"/>
              </a:spcAft>
              <a:buClr>
                <a:schemeClr val="lt1"/>
              </a:buClr>
              <a:buSzPts val="1400"/>
              <a:buNone/>
              <a:defRPr>
                <a:solidFill>
                  <a:schemeClr val="lt1"/>
                </a:solidFill>
              </a:defRPr>
            </a:lvl2pPr>
            <a:lvl3pPr lvl="2" algn="ctr" rtl="0">
              <a:spcBef>
                <a:spcPts val="2133"/>
              </a:spcBef>
              <a:spcAft>
                <a:spcPts val="0"/>
              </a:spcAft>
              <a:buClr>
                <a:schemeClr val="lt1"/>
              </a:buClr>
              <a:buSzPts val="1200"/>
              <a:buNone/>
              <a:defRPr>
                <a:solidFill>
                  <a:schemeClr val="lt1"/>
                </a:solidFill>
              </a:defRPr>
            </a:lvl3pPr>
            <a:lvl4pPr lvl="3" algn="ctr" rtl="0">
              <a:spcBef>
                <a:spcPts val="2133"/>
              </a:spcBef>
              <a:spcAft>
                <a:spcPts val="0"/>
              </a:spcAft>
              <a:buClr>
                <a:schemeClr val="lt1"/>
              </a:buClr>
              <a:buSzPts val="1200"/>
              <a:buNone/>
              <a:defRPr>
                <a:solidFill>
                  <a:schemeClr val="lt1"/>
                </a:solidFill>
              </a:defRPr>
            </a:lvl4pPr>
            <a:lvl5pPr lvl="4" algn="ctr" rtl="0">
              <a:spcBef>
                <a:spcPts val="2133"/>
              </a:spcBef>
              <a:spcAft>
                <a:spcPts val="0"/>
              </a:spcAft>
              <a:buClr>
                <a:schemeClr val="lt1"/>
              </a:buClr>
              <a:buSzPts val="1200"/>
              <a:buNone/>
              <a:defRPr>
                <a:solidFill>
                  <a:schemeClr val="lt1"/>
                </a:solidFill>
              </a:defRPr>
            </a:lvl5pPr>
            <a:lvl6pPr lvl="5" algn="ctr" rtl="0">
              <a:spcBef>
                <a:spcPts val="2133"/>
              </a:spcBef>
              <a:spcAft>
                <a:spcPts val="0"/>
              </a:spcAft>
              <a:buClr>
                <a:schemeClr val="lt1"/>
              </a:buClr>
              <a:buSzPts val="1200"/>
              <a:buNone/>
              <a:defRPr>
                <a:solidFill>
                  <a:schemeClr val="lt1"/>
                </a:solidFill>
              </a:defRPr>
            </a:lvl6pPr>
            <a:lvl7pPr lvl="6" algn="ctr" rtl="0">
              <a:spcBef>
                <a:spcPts val="2133"/>
              </a:spcBef>
              <a:spcAft>
                <a:spcPts val="0"/>
              </a:spcAft>
              <a:buClr>
                <a:schemeClr val="lt1"/>
              </a:buClr>
              <a:buSzPts val="1200"/>
              <a:buNone/>
              <a:defRPr>
                <a:solidFill>
                  <a:schemeClr val="lt1"/>
                </a:solidFill>
              </a:defRPr>
            </a:lvl7pPr>
            <a:lvl8pPr lvl="7" algn="ctr" rtl="0">
              <a:spcBef>
                <a:spcPts val="2133"/>
              </a:spcBef>
              <a:spcAft>
                <a:spcPts val="0"/>
              </a:spcAft>
              <a:buClr>
                <a:schemeClr val="lt1"/>
              </a:buClr>
              <a:buSzPts val="1200"/>
              <a:buNone/>
              <a:defRPr>
                <a:solidFill>
                  <a:schemeClr val="lt1"/>
                </a:solidFill>
              </a:defRPr>
            </a:lvl8pPr>
            <a:lvl9pPr lvl="8" algn="ctr" rtl="0">
              <a:spcBef>
                <a:spcPts val="2133"/>
              </a:spcBef>
              <a:spcAft>
                <a:spcPts val="2133"/>
              </a:spcAft>
              <a:buClr>
                <a:schemeClr val="lt1"/>
              </a:buClr>
              <a:buSzPts val="1200"/>
              <a:buNone/>
              <a:defRPr>
                <a:solidFill>
                  <a:schemeClr val="lt1"/>
                </a:solidFill>
              </a:defRPr>
            </a:lvl9pPr>
          </a:lstStyle>
          <a:p>
            <a:endParaRPr/>
          </a:p>
        </p:txBody>
      </p:sp>
      <p:pic>
        <p:nvPicPr>
          <p:cNvPr id="40" name="Google Shape;40;p6"/>
          <p:cNvPicPr preferRelativeResize="0"/>
          <p:nvPr/>
        </p:nvPicPr>
        <p:blipFill rotWithShape="1">
          <a:blip r:embed="rId2">
            <a:alphaModFix/>
          </a:blip>
          <a:srcRect t="49" b="49"/>
          <a:stretch/>
        </p:blipFill>
        <p:spPr>
          <a:xfrm>
            <a:off x="10168533" y="6046035"/>
            <a:ext cx="1426464" cy="365760"/>
          </a:xfrm>
          <a:prstGeom prst="rect">
            <a:avLst/>
          </a:prstGeom>
          <a:noFill/>
          <a:ln>
            <a:noFill/>
          </a:ln>
        </p:spPr>
      </p:pic>
    </p:spTree>
    <p:extLst>
      <p:ext uri="{BB962C8B-B14F-4D97-AF65-F5344CB8AC3E}">
        <p14:creationId xmlns:p14="http://schemas.microsoft.com/office/powerpoint/2010/main" val="2810564862"/>
      </p:ext>
    </p:extLst>
  </p:cSld>
  <p:clrMapOvr>
    <a:masterClrMapping/>
  </p:clrMapOvr>
  <p:extLst>
    <p:ext uri="{DCECCB84-F9BA-43D5-87BE-67443E8EF086}">
      <p15:sldGuideLst xmlns:p15="http://schemas.microsoft.com/office/powerpoint/2012/main">
        <p15:guide id="1" orient="horz" pos="288">
          <p15:clr>
            <a:srgbClr val="FA7B17"/>
          </p15:clr>
        </p15:guide>
        <p15:guide id="2" pos="5478">
          <p15:clr>
            <a:srgbClr val="FA7B17"/>
          </p15:clr>
        </p15:guide>
        <p15:guide id="3" pos="1038">
          <p15:clr>
            <a:srgbClr val="FA7B17"/>
          </p15:clr>
        </p15:guide>
        <p15:guide id="4" orient="horz" pos="2808">
          <p15:clr>
            <a:srgbClr val="FA7B17"/>
          </p15:clr>
        </p15:guide>
        <p15:guide id="5" pos="4722">
          <p15:clr>
            <a:srgbClr val="FA7B17"/>
          </p15:clr>
        </p15:guide>
        <p15:guide id="6" orient="horz" pos="2664">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 Column - Image &amp; Text">
  <p:cSld name="2 Column - Image &amp; Text">
    <p:spTree>
      <p:nvGrpSpPr>
        <p:cNvPr id="1" name="Shape 112"/>
        <p:cNvGrpSpPr/>
        <p:nvPr/>
      </p:nvGrpSpPr>
      <p:grpSpPr>
        <a:xfrm>
          <a:off x="0" y="0"/>
          <a:ext cx="0" cy="0"/>
          <a:chOff x="0" y="0"/>
          <a:chExt cx="0" cy="0"/>
        </a:xfrm>
      </p:grpSpPr>
      <p:sp>
        <p:nvSpPr>
          <p:cNvPr id="113" name="Google Shape;113;p24"/>
          <p:cNvSpPr txBox="1">
            <a:spLocks noGrp="1"/>
          </p:cNvSpPr>
          <p:nvPr>
            <p:ph type="title"/>
          </p:nvPr>
        </p:nvSpPr>
        <p:spPr>
          <a:xfrm>
            <a:off x="5880199" y="762000"/>
            <a:ext cx="5708000" cy="10668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4" name="Google Shape;114;p24"/>
          <p:cNvSpPr txBox="1">
            <a:spLocks noGrp="1"/>
          </p:cNvSpPr>
          <p:nvPr>
            <p:ph type="body" idx="1"/>
          </p:nvPr>
        </p:nvSpPr>
        <p:spPr>
          <a:xfrm>
            <a:off x="5880399" y="2133600"/>
            <a:ext cx="5708000" cy="3860800"/>
          </a:xfrm>
          <a:prstGeom prst="rect">
            <a:avLst/>
          </a:prstGeom>
        </p:spPr>
        <p:txBody>
          <a:bodyPr spcFirstLastPara="1" wrap="square" lIns="0" tIns="0" rIns="0" bIns="0" anchor="t" anchorCtr="0">
            <a:noAutofit/>
          </a:bodyPr>
          <a:lstStyle>
            <a:lvl1pPr marL="609585" lvl="0" indent="-440256" rtl="0">
              <a:spcBef>
                <a:spcPts val="0"/>
              </a:spcBef>
              <a:spcAft>
                <a:spcPts val="0"/>
              </a:spcAft>
              <a:buSzPts val="1600"/>
              <a:buChar char="●"/>
              <a:defRPr/>
            </a:lvl1pPr>
            <a:lvl2pPr marL="1219170" lvl="1" indent="-423323" rtl="0">
              <a:spcBef>
                <a:spcPts val="2133"/>
              </a:spcBef>
              <a:spcAft>
                <a:spcPts val="0"/>
              </a:spcAft>
              <a:buSzPts val="1400"/>
              <a:buChar char="○"/>
              <a:defRPr/>
            </a:lvl2pPr>
            <a:lvl3pPr marL="1828754" lvl="2" indent="-406390" rtl="0">
              <a:spcBef>
                <a:spcPts val="2133"/>
              </a:spcBef>
              <a:spcAft>
                <a:spcPts val="0"/>
              </a:spcAft>
              <a:buSzPts val="1200"/>
              <a:buChar char="■"/>
              <a:defRPr/>
            </a:lvl3pPr>
            <a:lvl4pPr marL="2438339" lvl="3" indent="-406390" rtl="0">
              <a:spcBef>
                <a:spcPts val="2133"/>
              </a:spcBef>
              <a:spcAft>
                <a:spcPts val="0"/>
              </a:spcAft>
              <a:buSzPts val="1200"/>
              <a:buChar char="●"/>
              <a:defRPr/>
            </a:lvl4pPr>
            <a:lvl5pPr marL="3047924" lvl="4" indent="-406390" rtl="0">
              <a:spcBef>
                <a:spcPts val="2133"/>
              </a:spcBef>
              <a:spcAft>
                <a:spcPts val="0"/>
              </a:spcAft>
              <a:buSzPts val="1200"/>
              <a:buChar char="○"/>
              <a:defRPr/>
            </a:lvl5pPr>
            <a:lvl6pPr marL="3657509" lvl="5" indent="-406390" rtl="0">
              <a:spcBef>
                <a:spcPts val="2133"/>
              </a:spcBef>
              <a:spcAft>
                <a:spcPts val="0"/>
              </a:spcAft>
              <a:buSzPts val="1200"/>
              <a:buChar char="■"/>
              <a:defRPr/>
            </a:lvl6pPr>
            <a:lvl7pPr marL="4267093" lvl="6" indent="-406390" rtl="0">
              <a:spcBef>
                <a:spcPts val="2133"/>
              </a:spcBef>
              <a:spcAft>
                <a:spcPts val="0"/>
              </a:spcAft>
              <a:buSzPts val="1200"/>
              <a:buChar char="●"/>
              <a:defRPr/>
            </a:lvl7pPr>
            <a:lvl8pPr marL="4876678" lvl="7" indent="-406390" rtl="0">
              <a:spcBef>
                <a:spcPts val="2133"/>
              </a:spcBef>
              <a:spcAft>
                <a:spcPts val="0"/>
              </a:spcAft>
              <a:buSzPts val="1200"/>
              <a:buChar char="○"/>
              <a:defRPr/>
            </a:lvl8pPr>
            <a:lvl9pPr marL="5486263" lvl="8" indent="-406390" rtl="0">
              <a:spcBef>
                <a:spcPts val="2133"/>
              </a:spcBef>
              <a:spcAft>
                <a:spcPts val="2133"/>
              </a:spcAft>
              <a:buSzPts val="1200"/>
              <a:buChar char="■"/>
              <a:defRPr/>
            </a:lvl9pPr>
          </a:lstStyle>
          <a:p>
            <a:endParaRPr/>
          </a:p>
        </p:txBody>
      </p:sp>
      <p:sp>
        <p:nvSpPr>
          <p:cNvPr id="115" name="Google Shape;115;p24"/>
          <p:cNvSpPr txBox="1">
            <a:spLocks noGrp="1"/>
          </p:cNvSpPr>
          <p:nvPr>
            <p:ph type="subTitle" idx="2"/>
          </p:nvPr>
        </p:nvSpPr>
        <p:spPr>
          <a:xfrm>
            <a:off x="609600" y="304800"/>
            <a:ext cx="10985200" cy="241200"/>
          </a:xfrm>
          <a:prstGeom prst="rect">
            <a:avLst/>
          </a:prstGeom>
        </p:spPr>
        <p:txBody>
          <a:bodyPr spcFirstLastPara="1" wrap="square" lIns="0" tIns="0" rIns="0" bIns="0" anchor="t" anchorCtr="0">
            <a:noAutofit/>
          </a:bodyPr>
          <a:lstStyle>
            <a:lvl1pPr lvl="0" algn="r" rtl="0">
              <a:spcBef>
                <a:spcPts val="0"/>
              </a:spcBef>
              <a:spcAft>
                <a:spcPts val="0"/>
              </a:spcAft>
              <a:buSzPts val="1200"/>
              <a:buFont typeface="Fira Code"/>
              <a:buNone/>
              <a:defRPr sz="1600">
                <a:latin typeface="Fira Code"/>
                <a:ea typeface="Fira Code"/>
                <a:cs typeface="Fira Code"/>
                <a:sym typeface="Fira Code"/>
              </a:defRPr>
            </a:lvl1pPr>
            <a:lvl2pPr lvl="1" algn="r" rtl="0">
              <a:spcBef>
                <a:spcPts val="2133"/>
              </a:spcBef>
              <a:spcAft>
                <a:spcPts val="0"/>
              </a:spcAft>
              <a:buSzPts val="1400"/>
              <a:buNone/>
              <a:defRPr/>
            </a:lvl2pPr>
            <a:lvl3pPr lvl="2" algn="r" rtl="0">
              <a:spcBef>
                <a:spcPts val="2133"/>
              </a:spcBef>
              <a:spcAft>
                <a:spcPts val="0"/>
              </a:spcAft>
              <a:buSzPts val="1200"/>
              <a:buNone/>
              <a:defRPr/>
            </a:lvl3pPr>
            <a:lvl4pPr lvl="3" algn="r" rtl="0">
              <a:spcBef>
                <a:spcPts val="2133"/>
              </a:spcBef>
              <a:spcAft>
                <a:spcPts val="0"/>
              </a:spcAft>
              <a:buSzPts val="1200"/>
              <a:buNone/>
              <a:defRPr/>
            </a:lvl4pPr>
            <a:lvl5pPr lvl="4" algn="r" rtl="0">
              <a:spcBef>
                <a:spcPts val="2133"/>
              </a:spcBef>
              <a:spcAft>
                <a:spcPts val="0"/>
              </a:spcAft>
              <a:buSzPts val="1200"/>
              <a:buNone/>
              <a:defRPr/>
            </a:lvl5pPr>
            <a:lvl6pPr lvl="5" algn="r" rtl="0">
              <a:spcBef>
                <a:spcPts val="2133"/>
              </a:spcBef>
              <a:spcAft>
                <a:spcPts val="0"/>
              </a:spcAft>
              <a:buSzPts val="1200"/>
              <a:buNone/>
              <a:defRPr/>
            </a:lvl6pPr>
            <a:lvl7pPr lvl="6" algn="r" rtl="0">
              <a:spcBef>
                <a:spcPts val="2133"/>
              </a:spcBef>
              <a:spcAft>
                <a:spcPts val="0"/>
              </a:spcAft>
              <a:buSzPts val="1200"/>
              <a:buNone/>
              <a:defRPr/>
            </a:lvl7pPr>
            <a:lvl8pPr lvl="7" algn="r" rtl="0">
              <a:spcBef>
                <a:spcPts val="2133"/>
              </a:spcBef>
              <a:spcAft>
                <a:spcPts val="0"/>
              </a:spcAft>
              <a:buSzPts val="1200"/>
              <a:buNone/>
              <a:defRPr/>
            </a:lvl8pPr>
            <a:lvl9pPr lvl="8" algn="r" rtl="0">
              <a:spcBef>
                <a:spcPts val="2133"/>
              </a:spcBef>
              <a:spcAft>
                <a:spcPts val="2133"/>
              </a:spcAft>
              <a:buSzPts val="1200"/>
              <a:buNone/>
              <a:defRPr/>
            </a:lvl9pPr>
          </a:lstStyle>
          <a:p>
            <a:endParaRPr/>
          </a:p>
        </p:txBody>
      </p:sp>
      <p:pic>
        <p:nvPicPr>
          <p:cNvPr id="2" name="Picture 1" descr="A picture containing drawing&#10;&#10;Description automatically generated">
            <a:extLst>
              <a:ext uri="{FF2B5EF4-FFF2-40B4-BE49-F238E27FC236}">
                <a16:creationId xmlns:a16="http://schemas.microsoft.com/office/drawing/2014/main" id="{70BF14C3-B3D4-4B5D-B3C0-1D2285D3B085}"/>
              </a:ext>
            </a:extLst>
          </p:cNvPr>
          <p:cNvPicPr>
            <a:picLocks noChangeAspect="1"/>
          </p:cNvPicPr>
          <p:nvPr userDrawn="1"/>
        </p:nvPicPr>
        <p:blipFill>
          <a:blip r:embed="rId2"/>
          <a:stretch>
            <a:fillRect/>
          </a:stretch>
        </p:blipFill>
        <p:spPr>
          <a:xfrm>
            <a:off x="11156328" y="5905849"/>
            <a:ext cx="1243105" cy="932329"/>
          </a:xfrm>
          <a:prstGeom prst="rect">
            <a:avLst/>
          </a:prstGeom>
        </p:spPr>
      </p:pic>
    </p:spTree>
    <p:extLst>
      <p:ext uri="{BB962C8B-B14F-4D97-AF65-F5344CB8AC3E}">
        <p14:creationId xmlns:p14="http://schemas.microsoft.com/office/powerpoint/2010/main" val="3999238561"/>
      </p:ext>
    </p:extLst>
  </p:cSld>
  <p:clrMapOvr>
    <a:masterClrMapping/>
  </p:clrMapOvr>
  <p:extLst>
    <p:ext uri="{DCECCB84-F9BA-43D5-87BE-67443E8EF086}">
      <p15:sldGuideLst xmlns:p15="http://schemas.microsoft.com/office/powerpoint/2012/main">
        <p15:guide id="1" pos="288">
          <p15:clr>
            <a:srgbClr val="FA7B17"/>
          </p15:clr>
        </p15:guide>
        <p15:guide id="2" orient="horz" pos="360">
          <p15:clr>
            <a:srgbClr val="FA7B17"/>
          </p15:clr>
        </p15:guide>
        <p15:guide id="3" pos="5475">
          <p15:clr>
            <a:srgbClr val="FA7B17"/>
          </p15:clr>
        </p15:guide>
        <p15:guide id="4" orient="horz" pos="2808">
          <p15:clr>
            <a:srgbClr val="FA7B17"/>
          </p15:clr>
        </p15:guide>
        <p15:guide id="5" pos="2778">
          <p15:clr>
            <a:srgbClr val="FA7B17"/>
          </p15:clr>
        </p15:guide>
        <p15:guide id="6" pos="2520">
          <p15:clr>
            <a:srgbClr val="FA7B17"/>
          </p15:clr>
        </p15:guide>
        <p15:guide id="7" orient="horz" pos="864">
          <p15:clr>
            <a:srgbClr val="FA7B17"/>
          </p15:clr>
        </p15:guide>
        <p15:guide id="8" orient="horz" pos="1008">
          <p15:clr>
            <a:srgbClr val="FA7B17"/>
          </p15:clr>
        </p15:guide>
        <p15:guide id="9" pos="2262">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Column - Text">
  <p:cSld name="3 Column - Text">
    <p:spTree>
      <p:nvGrpSpPr>
        <p:cNvPr id="1" name="Shape 117"/>
        <p:cNvGrpSpPr/>
        <p:nvPr/>
      </p:nvGrpSpPr>
      <p:grpSpPr>
        <a:xfrm>
          <a:off x="0" y="0"/>
          <a:ext cx="0" cy="0"/>
          <a:chOff x="0" y="0"/>
          <a:chExt cx="0" cy="0"/>
        </a:xfrm>
      </p:grpSpPr>
      <p:sp>
        <p:nvSpPr>
          <p:cNvPr id="118" name="Google Shape;118;p25"/>
          <p:cNvSpPr txBox="1">
            <a:spLocks noGrp="1"/>
          </p:cNvSpPr>
          <p:nvPr>
            <p:ph type="title"/>
          </p:nvPr>
        </p:nvSpPr>
        <p:spPr>
          <a:xfrm>
            <a:off x="609600" y="762000"/>
            <a:ext cx="10978800" cy="6472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25"/>
          <p:cNvSpPr txBox="1">
            <a:spLocks noGrp="1"/>
          </p:cNvSpPr>
          <p:nvPr>
            <p:ph type="subTitle" idx="1"/>
          </p:nvPr>
        </p:nvSpPr>
        <p:spPr>
          <a:xfrm>
            <a:off x="616200" y="304800"/>
            <a:ext cx="10978800" cy="241200"/>
          </a:xfrm>
          <a:prstGeom prst="rect">
            <a:avLst/>
          </a:prstGeom>
        </p:spPr>
        <p:txBody>
          <a:bodyPr spcFirstLastPara="1" wrap="square" lIns="0" tIns="0" rIns="0" bIns="0" anchor="t" anchorCtr="0">
            <a:noAutofit/>
          </a:bodyPr>
          <a:lstStyle>
            <a:lvl1pPr lvl="0" algn="r" rtl="0">
              <a:spcBef>
                <a:spcPts val="0"/>
              </a:spcBef>
              <a:spcAft>
                <a:spcPts val="0"/>
              </a:spcAft>
              <a:buSzPts val="1200"/>
              <a:buFont typeface="Fira Code"/>
              <a:buNone/>
              <a:defRPr sz="1600">
                <a:latin typeface="Fira Code"/>
                <a:ea typeface="Fira Code"/>
                <a:cs typeface="Fira Code"/>
                <a:sym typeface="Fira Code"/>
              </a:defRPr>
            </a:lvl1pPr>
            <a:lvl2pPr lvl="1" algn="r" rtl="0">
              <a:spcBef>
                <a:spcPts val="2133"/>
              </a:spcBef>
              <a:spcAft>
                <a:spcPts val="0"/>
              </a:spcAft>
              <a:buSzPts val="1400"/>
              <a:buNone/>
              <a:defRPr/>
            </a:lvl2pPr>
            <a:lvl3pPr lvl="2" algn="r" rtl="0">
              <a:spcBef>
                <a:spcPts val="2133"/>
              </a:spcBef>
              <a:spcAft>
                <a:spcPts val="0"/>
              </a:spcAft>
              <a:buSzPts val="1200"/>
              <a:buNone/>
              <a:defRPr/>
            </a:lvl3pPr>
            <a:lvl4pPr lvl="3" algn="r" rtl="0">
              <a:spcBef>
                <a:spcPts val="2133"/>
              </a:spcBef>
              <a:spcAft>
                <a:spcPts val="0"/>
              </a:spcAft>
              <a:buSzPts val="1200"/>
              <a:buNone/>
              <a:defRPr/>
            </a:lvl4pPr>
            <a:lvl5pPr lvl="4" algn="r" rtl="0">
              <a:spcBef>
                <a:spcPts val="2133"/>
              </a:spcBef>
              <a:spcAft>
                <a:spcPts val="0"/>
              </a:spcAft>
              <a:buSzPts val="1200"/>
              <a:buNone/>
              <a:defRPr/>
            </a:lvl5pPr>
            <a:lvl6pPr lvl="5" algn="r" rtl="0">
              <a:spcBef>
                <a:spcPts val="2133"/>
              </a:spcBef>
              <a:spcAft>
                <a:spcPts val="0"/>
              </a:spcAft>
              <a:buSzPts val="1200"/>
              <a:buNone/>
              <a:defRPr/>
            </a:lvl6pPr>
            <a:lvl7pPr lvl="6" algn="r" rtl="0">
              <a:spcBef>
                <a:spcPts val="2133"/>
              </a:spcBef>
              <a:spcAft>
                <a:spcPts val="0"/>
              </a:spcAft>
              <a:buSzPts val="1200"/>
              <a:buNone/>
              <a:defRPr/>
            </a:lvl7pPr>
            <a:lvl8pPr lvl="7" algn="r" rtl="0">
              <a:spcBef>
                <a:spcPts val="2133"/>
              </a:spcBef>
              <a:spcAft>
                <a:spcPts val="0"/>
              </a:spcAft>
              <a:buSzPts val="1200"/>
              <a:buNone/>
              <a:defRPr/>
            </a:lvl8pPr>
            <a:lvl9pPr lvl="8" algn="r" rtl="0">
              <a:spcBef>
                <a:spcPts val="2133"/>
              </a:spcBef>
              <a:spcAft>
                <a:spcPts val="2133"/>
              </a:spcAft>
              <a:buSzPts val="1200"/>
              <a:buNone/>
              <a:defRPr/>
            </a:lvl9pPr>
          </a:lstStyle>
          <a:p>
            <a:endParaRPr/>
          </a:p>
        </p:txBody>
      </p:sp>
      <p:sp>
        <p:nvSpPr>
          <p:cNvPr id="120" name="Google Shape;120;p25"/>
          <p:cNvSpPr txBox="1">
            <a:spLocks noGrp="1"/>
          </p:cNvSpPr>
          <p:nvPr>
            <p:ph type="body" idx="2"/>
          </p:nvPr>
        </p:nvSpPr>
        <p:spPr>
          <a:xfrm>
            <a:off x="616200" y="1638300"/>
            <a:ext cx="3308400" cy="4305200"/>
          </a:xfrm>
          <a:prstGeom prst="rect">
            <a:avLst/>
          </a:prstGeom>
        </p:spPr>
        <p:txBody>
          <a:bodyPr spcFirstLastPara="1" wrap="square" lIns="0" tIns="0" rIns="0" bIns="0" anchor="t" anchorCtr="0">
            <a:noAutofit/>
          </a:bodyPr>
          <a:lstStyle>
            <a:lvl1pPr marL="609585" lvl="0" indent="-440256">
              <a:spcBef>
                <a:spcPts val="0"/>
              </a:spcBef>
              <a:spcAft>
                <a:spcPts val="0"/>
              </a:spcAft>
              <a:buSzPts val="1600"/>
              <a:buChar char="●"/>
              <a:defRPr/>
            </a:lvl1pPr>
            <a:lvl2pPr marL="1219170" lvl="1" indent="-423323">
              <a:spcBef>
                <a:spcPts val="2133"/>
              </a:spcBef>
              <a:spcAft>
                <a:spcPts val="0"/>
              </a:spcAft>
              <a:buSzPts val="1400"/>
              <a:buChar char="○"/>
              <a:defRPr/>
            </a:lvl2pPr>
            <a:lvl3pPr marL="1828754" lvl="2" indent="-406390">
              <a:spcBef>
                <a:spcPts val="2133"/>
              </a:spcBef>
              <a:spcAft>
                <a:spcPts val="0"/>
              </a:spcAft>
              <a:buSzPts val="1200"/>
              <a:buChar char="■"/>
              <a:defRPr/>
            </a:lvl3pPr>
            <a:lvl4pPr marL="2438339" lvl="3" indent="-406390">
              <a:spcBef>
                <a:spcPts val="2133"/>
              </a:spcBef>
              <a:spcAft>
                <a:spcPts val="0"/>
              </a:spcAft>
              <a:buSzPts val="1200"/>
              <a:buChar char="●"/>
              <a:defRPr/>
            </a:lvl4pPr>
            <a:lvl5pPr marL="3047924" lvl="4" indent="-406390">
              <a:spcBef>
                <a:spcPts val="2133"/>
              </a:spcBef>
              <a:spcAft>
                <a:spcPts val="0"/>
              </a:spcAft>
              <a:buSzPts val="1200"/>
              <a:buChar char="○"/>
              <a:defRPr/>
            </a:lvl5pPr>
            <a:lvl6pPr marL="3657509" lvl="5" indent="-406390">
              <a:spcBef>
                <a:spcPts val="2133"/>
              </a:spcBef>
              <a:spcAft>
                <a:spcPts val="0"/>
              </a:spcAft>
              <a:buSzPts val="1200"/>
              <a:buChar char="■"/>
              <a:defRPr/>
            </a:lvl6pPr>
            <a:lvl7pPr marL="4267093" lvl="6" indent="-406390">
              <a:spcBef>
                <a:spcPts val="2133"/>
              </a:spcBef>
              <a:spcAft>
                <a:spcPts val="0"/>
              </a:spcAft>
              <a:buSzPts val="1200"/>
              <a:buChar char="●"/>
              <a:defRPr/>
            </a:lvl7pPr>
            <a:lvl8pPr marL="4876678" lvl="7" indent="-406390">
              <a:spcBef>
                <a:spcPts val="2133"/>
              </a:spcBef>
              <a:spcAft>
                <a:spcPts val="0"/>
              </a:spcAft>
              <a:buSzPts val="1200"/>
              <a:buChar char="○"/>
              <a:defRPr/>
            </a:lvl8pPr>
            <a:lvl9pPr marL="5486263" lvl="8" indent="-406390">
              <a:spcBef>
                <a:spcPts val="2133"/>
              </a:spcBef>
              <a:spcAft>
                <a:spcPts val="2133"/>
              </a:spcAft>
              <a:buSzPts val="1200"/>
              <a:buChar char="■"/>
              <a:defRPr/>
            </a:lvl9pPr>
          </a:lstStyle>
          <a:p>
            <a:endParaRPr/>
          </a:p>
        </p:txBody>
      </p:sp>
      <p:sp>
        <p:nvSpPr>
          <p:cNvPr id="121" name="Google Shape;121;p25"/>
          <p:cNvSpPr txBox="1">
            <a:spLocks noGrp="1"/>
          </p:cNvSpPr>
          <p:nvPr>
            <p:ph type="body" idx="3"/>
          </p:nvPr>
        </p:nvSpPr>
        <p:spPr>
          <a:xfrm>
            <a:off x="4445000" y="1663700"/>
            <a:ext cx="3308400" cy="4305200"/>
          </a:xfrm>
          <a:prstGeom prst="rect">
            <a:avLst/>
          </a:prstGeom>
        </p:spPr>
        <p:txBody>
          <a:bodyPr spcFirstLastPara="1" wrap="square" lIns="0" tIns="0" rIns="0" bIns="0" anchor="t" anchorCtr="0">
            <a:noAutofit/>
          </a:bodyPr>
          <a:lstStyle>
            <a:lvl1pPr marL="609585" lvl="0" indent="-440256">
              <a:spcBef>
                <a:spcPts val="0"/>
              </a:spcBef>
              <a:spcAft>
                <a:spcPts val="0"/>
              </a:spcAft>
              <a:buSzPts val="1600"/>
              <a:buChar char="●"/>
              <a:defRPr/>
            </a:lvl1pPr>
            <a:lvl2pPr marL="1219170" lvl="1" indent="-423323">
              <a:spcBef>
                <a:spcPts val="2133"/>
              </a:spcBef>
              <a:spcAft>
                <a:spcPts val="0"/>
              </a:spcAft>
              <a:buSzPts val="1400"/>
              <a:buChar char="○"/>
              <a:defRPr/>
            </a:lvl2pPr>
            <a:lvl3pPr marL="1828754" lvl="2" indent="-406390">
              <a:spcBef>
                <a:spcPts val="2133"/>
              </a:spcBef>
              <a:spcAft>
                <a:spcPts val="0"/>
              </a:spcAft>
              <a:buSzPts val="1200"/>
              <a:buChar char="■"/>
              <a:defRPr/>
            </a:lvl3pPr>
            <a:lvl4pPr marL="2438339" lvl="3" indent="-406390">
              <a:spcBef>
                <a:spcPts val="2133"/>
              </a:spcBef>
              <a:spcAft>
                <a:spcPts val="0"/>
              </a:spcAft>
              <a:buSzPts val="1200"/>
              <a:buChar char="●"/>
              <a:defRPr/>
            </a:lvl4pPr>
            <a:lvl5pPr marL="3047924" lvl="4" indent="-406390">
              <a:spcBef>
                <a:spcPts val="2133"/>
              </a:spcBef>
              <a:spcAft>
                <a:spcPts val="0"/>
              </a:spcAft>
              <a:buSzPts val="1200"/>
              <a:buChar char="○"/>
              <a:defRPr/>
            </a:lvl5pPr>
            <a:lvl6pPr marL="3657509" lvl="5" indent="-406390">
              <a:spcBef>
                <a:spcPts val="2133"/>
              </a:spcBef>
              <a:spcAft>
                <a:spcPts val="0"/>
              </a:spcAft>
              <a:buSzPts val="1200"/>
              <a:buChar char="■"/>
              <a:defRPr/>
            </a:lvl6pPr>
            <a:lvl7pPr marL="4267093" lvl="6" indent="-406390">
              <a:spcBef>
                <a:spcPts val="2133"/>
              </a:spcBef>
              <a:spcAft>
                <a:spcPts val="0"/>
              </a:spcAft>
              <a:buSzPts val="1200"/>
              <a:buChar char="●"/>
              <a:defRPr/>
            </a:lvl7pPr>
            <a:lvl8pPr marL="4876678" lvl="7" indent="-406390">
              <a:spcBef>
                <a:spcPts val="2133"/>
              </a:spcBef>
              <a:spcAft>
                <a:spcPts val="0"/>
              </a:spcAft>
              <a:buSzPts val="1200"/>
              <a:buChar char="○"/>
              <a:defRPr/>
            </a:lvl8pPr>
            <a:lvl9pPr marL="5486263" lvl="8" indent="-406390">
              <a:spcBef>
                <a:spcPts val="2133"/>
              </a:spcBef>
              <a:spcAft>
                <a:spcPts val="2133"/>
              </a:spcAft>
              <a:buSzPts val="1200"/>
              <a:buChar char="■"/>
              <a:defRPr/>
            </a:lvl9pPr>
          </a:lstStyle>
          <a:p>
            <a:endParaRPr/>
          </a:p>
        </p:txBody>
      </p:sp>
      <p:sp>
        <p:nvSpPr>
          <p:cNvPr id="122" name="Google Shape;122;p25"/>
          <p:cNvSpPr txBox="1">
            <a:spLocks noGrp="1"/>
          </p:cNvSpPr>
          <p:nvPr>
            <p:ph type="body" idx="4"/>
          </p:nvPr>
        </p:nvSpPr>
        <p:spPr>
          <a:xfrm>
            <a:off x="8280200" y="1650800"/>
            <a:ext cx="3308400" cy="4305200"/>
          </a:xfrm>
          <a:prstGeom prst="rect">
            <a:avLst/>
          </a:prstGeom>
        </p:spPr>
        <p:txBody>
          <a:bodyPr spcFirstLastPara="1" wrap="square" lIns="0" tIns="0" rIns="0" bIns="0" anchor="t" anchorCtr="0">
            <a:noAutofit/>
          </a:bodyPr>
          <a:lstStyle>
            <a:lvl1pPr marL="609585" lvl="0" indent="-440256">
              <a:spcBef>
                <a:spcPts val="0"/>
              </a:spcBef>
              <a:spcAft>
                <a:spcPts val="0"/>
              </a:spcAft>
              <a:buSzPts val="1600"/>
              <a:buChar char="●"/>
              <a:defRPr/>
            </a:lvl1pPr>
            <a:lvl2pPr marL="1219170" lvl="1" indent="-423323">
              <a:spcBef>
                <a:spcPts val="2133"/>
              </a:spcBef>
              <a:spcAft>
                <a:spcPts val="0"/>
              </a:spcAft>
              <a:buSzPts val="1400"/>
              <a:buChar char="○"/>
              <a:defRPr/>
            </a:lvl2pPr>
            <a:lvl3pPr marL="1828754" lvl="2" indent="-406390">
              <a:spcBef>
                <a:spcPts val="2133"/>
              </a:spcBef>
              <a:spcAft>
                <a:spcPts val="0"/>
              </a:spcAft>
              <a:buSzPts val="1200"/>
              <a:buChar char="■"/>
              <a:defRPr/>
            </a:lvl3pPr>
            <a:lvl4pPr marL="2438339" lvl="3" indent="-406390">
              <a:spcBef>
                <a:spcPts val="2133"/>
              </a:spcBef>
              <a:spcAft>
                <a:spcPts val="0"/>
              </a:spcAft>
              <a:buSzPts val="1200"/>
              <a:buChar char="●"/>
              <a:defRPr/>
            </a:lvl4pPr>
            <a:lvl5pPr marL="3047924" lvl="4" indent="-406390">
              <a:spcBef>
                <a:spcPts val="2133"/>
              </a:spcBef>
              <a:spcAft>
                <a:spcPts val="0"/>
              </a:spcAft>
              <a:buSzPts val="1200"/>
              <a:buChar char="○"/>
              <a:defRPr/>
            </a:lvl5pPr>
            <a:lvl6pPr marL="3657509" lvl="5" indent="-406390">
              <a:spcBef>
                <a:spcPts val="2133"/>
              </a:spcBef>
              <a:spcAft>
                <a:spcPts val="0"/>
              </a:spcAft>
              <a:buSzPts val="1200"/>
              <a:buChar char="■"/>
              <a:defRPr/>
            </a:lvl6pPr>
            <a:lvl7pPr marL="4267093" lvl="6" indent="-406390">
              <a:spcBef>
                <a:spcPts val="2133"/>
              </a:spcBef>
              <a:spcAft>
                <a:spcPts val="0"/>
              </a:spcAft>
              <a:buSzPts val="1200"/>
              <a:buChar char="●"/>
              <a:defRPr/>
            </a:lvl7pPr>
            <a:lvl8pPr marL="4876678" lvl="7" indent="-406390">
              <a:spcBef>
                <a:spcPts val="2133"/>
              </a:spcBef>
              <a:spcAft>
                <a:spcPts val="0"/>
              </a:spcAft>
              <a:buSzPts val="1200"/>
              <a:buChar char="○"/>
              <a:defRPr/>
            </a:lvl8pPr>
            <a:lvl9pPr marL="5486263" lvl="8" indent="-406390">
              <a:spcBef>
                <a:spcPts val="2133"/>
              </a:spcBef>
              <a:spcAft>
                <a:spcPts val="2133"/>
              </a:spcAft>
              <a:buSzPts val="1200"/>
              <a:buChar char="■"/>
              <a:defRPr/>
            </a:lvl9pPr>
          </a:lstStyle>
          <a:p>
            <a:endParaRPr/>
          </a:p>
        </p:txBody>
      </p:sp>
      <p:pic>
        <p:nvPicPr>
          <p:cNvPr id="2" name="Picture 1" descr="A picture containing drawing&#10;&#10;Description automatically generated">
            <a:extLst>
              <a:ext uri="{FF2B5EF4-FFF2-40B4-BE49-F238E27FC236}">
                <a16:creationId xmlns:a16="http://schemas.microsoft.com/office/drawing/2014/main" id="{52A553DD-B952-4A3A-9C91-98C0DF83C5CA}"/>
              </a:ext>
            </a:extLst>
          </p:cNvPr>
          <p:cNvPicPr>
            <a:picLocks noChangeAspect="1"/>
          </p:cNvPicPr>
          <p:nvPr userDrawn="1"/>
        </p:nvPicPr>
        <p:blipFill>
          <a:blip r:embed="rId2"/>
          <a:stretch>
            <a:fillRect/>
          </a:stretch>
        </p:blipFill>
        <p:spPr>
          <a:xfrm>
            <a:off x="11156328" y="5905849"/>
            <a:ext cx="1243105" cy="932329"/>
          </a:xfrm>
          <a:prstGeom prst="rect">
            <a:avLst/>
          </a:prstGeom>
        </p:spPr>
      </p:pic>
    </p:spTree>
    <p:extLst>
      <p:ext uri="{BB962C8B-B14F-4D97-AF65-F5344CB8AC3E}">
        <p14:creationId xmlns:p14="http://schemas.microsoft.com/office/powerpoint/2010/main" val="888967569"/>
      </p:ext>
    </p:extLst>
  </p:cSld>
  <p:clrMapOvr>
    <a:masterClrMapping/>
  </p:clrMapOvr>
  <p:extLst>
    <p:ext uri="{DCECCB84-F9BA-43D5-87BE-67443E8EF086}">
      <p15:sldGuideLst xmlns:p15="http://schemas.microsoft.com/office/powerpoint/2012/main">
        <p15:guide id="1" pos="288">
          <p15:clr>
            <a:srgbClr val="FA7B17"/>
          </p15:clr>
        </p15:guide>
        <p15:guide id="2" orient="horz" pos="360">
          <p15:clr>
            <a:srgbClr val="FA7B17"/>
          </p15:clr>
        </p15:guide>
        <p15:guide id="3" pos="5475">
          <p15:clr>
            <a:srgbClr val="FA7B17"/>
          </p15:clr>
        </p15:guide>
        <p15:guide id="4" orient="horz" pos="2808">
          <p15:clr>
            <a:srgbClr val="FA7B17"/>
          </p15:clr>
        </p15:guide>
        <p15:guide id="5" pos="1854">
          <p15:clr>
            <a:srgbClr val="FA7B17"/>
          </p15:clr>
        </p15:guide>
        <p15:guide id="6" pos="2100">
          <p15:clr>
            <a:srgbClr val="FA7B17"/>
          </p15:clr>
        </p15:guide>
        <p15:guide id="7" orient="horz" pos="666">
          <p15:clr>
            <a:srgbClr val="FA7B17"/>
          </p15:clr>
        </p15:guide>
        <p15:guide id="8" orient="horz" pos="774">
          <p15:clr>
            <a:srgbClr val="FA7B17"/>
          </p15:clr>
        </p15:guide>
        <p15:guide id="9" pos="3666">
          <p15:clr>
            <a:srgbClr val="FA7B17"/>
          </p15:clr>
        </p15:guide>
        <p15:guide id="10" pos="3912">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ogo - Light">
  <p:cSld name="Logo - Light">
    <p:spTree>
      <p:nvGrpSpPr>
        <p:cNvPr id="1" name="Shape 129"/>
        <p:cNvGrpSpPr/>
        <p:nvPr/>
      </p:nvGrpSpPr>
      <p:grpSpPr>
        <a:xfrm>
          <a:off x="0" y="0"/>
          <a:ext cx="0" cy="0"/>
          <a:chOff x="0" y="0"/>
          <a:chExt cx="0" cy="0"/>
        </a:xfrm>
      </p:grpSpPr>
      <p:sp>
        <p:nvSpPr>
          <p:cNvPr id="130" name="Google Shape;130;p27"/>
          <p:cNvSpPr txBox="1">
            <a:spLocks noGrp="1"/>
          </p:cNvSpPr>
          <p:nvPr>
            <p:ph type="subTitle" idx="1"/>
          </p:nvPr>
        </p:nvSpPr>
        <p:spPr>
          <a:xfrm>
            <a:off x="2203600" y="4598333"/>
            <a:ext cx="7784800" cy="1040800"/>
          </a:xfrm>
          <a:prstGeom prst="rect">
            <a:avLst/>
          </a:prstGeom>
        </p:spPr>
        <p:txBody>
          <a:bodyPr spcFirstLastPara="1" wrap="square" lIns="0" tIns="0" rIns="0" bIns="0" anchor="t" anchorCtr="0">
            <a:noAutofit/>
          </a:bodyPr>
          <a:lstStyle>
            <a:lvl1pPr lvl="0" algn="ctr" rtl="0">
              <a:spcBef>
                <a:spcPts val="0"/>
              </a:spcBef>
              <a:spcAft>
                <a:spcPts val="0"/>
              </a:spcAft>
              <a:buClr>
                <a:srgbClr val="999999"/>
              </a:buClr>
              <a:buSzPts val="1600"/>
              <a:buNone/>
              <a:defRPr>
                <a:solidFill>
                  <a:srgbClr val="999999"/>
                </a:solidFill>
              </a:defRPr>
            </a:lvl1pPr>
            <a:lvl2pPr lvl="1" rtl="0">
              <a:spcBef>
                <a:spcPts val="2133"/>
              </a:spcBef>
              <a:spcAft>
                <a:spcPts val="0"/>
              </a:spcAft>
              <a:buSzPts val="1400"/>
              <a:buNone/>
              <a:defRPr/>
            </a:lvl2pPr>
            <a:lvl3pPr lvl="2" rtl="0">
              <a:spcBef>
                <a:spcPts val="2133"/>
              </a:spcBef>
              <a:spcAft>
                <a:spcPts val="0"/>
              </a:spcAft>
              <a:buSzPts val="1200"/>
              <a:buNone/>
              <a:defRPr/>
            </a:lvl3pPr>
            <a:lvl4pPr lvl="3" rtl="0">
              <a:spcBef>
                <a:spcPts val="2133"/>
              </a:spcBef>
              <a:spcAft>
                <a:spcPts val="0"/>
              </a:spcAft>
              <a:buSzPts val="1200"/>
              <a:buNone/>
              <a:defRPr/>
            </a:lvl4pPr>
            <a:lvl5pPr lvl="4" rtl="0">
              <a:spcBef>
                <a:spcPts val="2133"/>
              </a:spcBef>
              <a:spcAft>
                <a:spcPts val="0"/>
              </a:spcAft>
              <a:buSzPts val="1200"/>
              <a:buNone/>
              <a:defRPr/>
            </a:lvl5pPr>
            <a:lvl6pPr lvl="5" rtl="0">
              <a:spcBef>
                <a:spcPts val="2133"/>
              </a:spcBef>
              <a:spcAft>
                <a:spcPts val="0"/>
              </a:spcAft>
              <a:buSzPts val="1200"/>
              <a:buNone/>
              <a:defRPr/>
            </a:lvl6pPr>
            <a:lvl7pPr lvl="6" rtl="0">
              <a:spcBef>
                <a:spcPts val="2133"/>
              </a:spcBef>
              <a:spcAft>
                <a:spcPts val="0"/>
              </a:spcAft>
              <a:buSzPts val="1200"/>
              <a:buNone/>
              <a:defRPr/>
            </a:lvl7pPr>
            <a:lvl8pPr lvl="7" rtl="0">
              <a:spcBef>
                <a:spcPts val="2133"/>
              </a:spcBef>
              <a:spcAft>
                <a:spcPts val="0"/>
              </a:spcAft>
              <a:buSzPts val="1200"/>
              <a:buNone/>
              <a:defRPr/>
            </a:lvl8pPr>
            <a:lvl9pPr lvl="8" rtl="0">
              <a:spcBef>
                <a:spcPts val="2133"/>
              </a:spcBef>
              <a:spcAft>
                <a:spcPts val="2133"/>
              </a:spcAft>
              <a:buSzPts val="1200"/>
              <a:buNone/>
              <a:defRPr/>
            </a:lvl9pPr>
          </a:lstStyle>
          <a:p>
            <a:endParaRPr/>
          </a:p>
        </p:txBody>
      </p:sp>
      <p:sp>
        <p:nvSpPr>
          <p:cNvPr id="131" name="Google Shape;131;p27"/>
          <p:cNvSpPr txBox="1">
            <a:spLocks noGrp="1"/>
          </p:cNvSpPr>
          <p:nvPr>
            <p:ph type="subTitle" idx="2"/>
          </p:nvPr>
        </p:nvSpPr>
        <p:spPr>
          <a:xfrm>
            <a:off x="2216200" y="5944433"/>
            <a:ext cx="7759600" cy="913600"/>
          </a:xfrm>
          <a:prstGeom prst="rect">
            <a:avLst/>
          </a:prstGeom>
        </p:spPr>
        <p:txBody>
          <a:bodyPr spcFirstLastPara="1" wrap="square" lIns="0" tIns="0" rIns="0" bIns="0" anchor="ctr" anchorCtr="0">
            <a:noAutofit/>
          </a:bodyPr>
          <a:lstStyle>
            <a:lvl1pPr lvl="0" algn="ctr" rtl="0">
              <a:spcBef>
                <a:spcPts val="0"/>
              </a:spcBef>
              <a:spcAft>
                <a:spcPts val="0"/>
              </a:spcAft>
              <a:buClr>
                <a:srgbClr val="999999"/>
              </a:buClr>
              <a:buSzPts val="1000"/>
              <a:buNone/>
              <a:defRPr sz="1333" u="sng">
                <a:solidFill>
                  <a:srgbClr val="999999"/>
                </a:solidFill>
              </a:defRPr>
            </a:lvl1pPr>
            <a:lvl2pPr lvl="1" algn="ctr" rtl="0">
              <a:spcBef>
                <a:spcPts val="2133"/>
              </a:spcBef>
              <a:spcAft>
                <a:spcPts val="0"/>
              </a:spcAft>
              <a:buClr>
                <a:srgbClr val="999999"/>
              </a:buClr>
              <a:buSzPts val="1400"/>
              <a:buNone/>
              <a:defRPr>
                <a:solidFill>
                  <a:srgbClr val="999999"/>
                </a:solidFill>
              </a:defRPr>
            </a:lvl2pPr>
            <a:lvl3pPr lvl="2" algn="ctr" rtl="0">
              <a:spcBef>
                <a:spcPts val="2133"/>
              </a:spcBef>
              <a:spcAft>
                <a:spcPts val="0"/>
              </a:spcAft>
              <a:buClr>
                <a:srgbClr val="999999"/>
              </a:buClr>
              <a:buSzPts val="1200"/>
              <a:buNone/>
              <a:defRPr>
                <a:solidFill>
                  <a:srgbClr val="999999"/>
                </a:solidFill>
              </a:defRPr>
            </a:lvl3pPr>
            <a:lvl4pPr lvl="3" algn="ctr" rtl="0">
              <a:spcBef>
                <a:spcPts val="2133"/>
              </a:spcBef>
              <a:spcAft>
                <a:spcPts val="0"/>
              </a:spcAft>
              <a:buClr>
                <a:srgbClr val="999999"/>
              </a:buClr>
              <a:buSzPts val="1200"/>
              <a:buNone/>
              <a:defRPr>
                <a:solidFill>
                  <a:srgbClr val="999999"/>
                </a:solidFill>
              </a:defRPr>
            </a:lvl4pPr>
            <a:lvl5pPr lvl="4" algn="ctr" rtl="0">
              <a:spcBef>
                <a:spcPts val="2133"/>
              </a:spcBef>
              <a:spcAft>
                <a:spcPts val="0"/>
              </a:spcAft>
              <a:buClr>
                <a:srgbClr val="999999"/>
              </a:buClr>
              <a:buSzPts val="1200"/>
              <a:buNone/>
              <a:defRPr>
                <a:solidFill>
                  <a:srgbClr val="999999"/>
                </a:solidFill>
              </a:defRPr>
            </a:lvl5pPr>
            <a:lvl6pPr lvl="5" algn="ctr" rtl="0">
              <a:spcBef>
                <a:spcPts val="2133"/>
              </a:spcBef>
              <a:spcAft>
                <a:spcPts val="0"/>
              </a:spcAft>
              <a:buClr>
                <a:srgbClr val="999999"/>
              </a:buClr>
              <a:buSzPts val="1200"/>
              <a:buNone/>
              <a:defRPr>
                <a:solidFill>
                  <a:srgbClr val="999999"/>
                </a:solidFill>
              </a:defRPr>
            </a:lvl6pPr>
            <a:lvl7pPr lvl="6" algn="ctr" rtl="0">
              <a:spcBef>
                <a:spcPts val="2133"/>
              </a:spcBef>
              <a:spcAft>
                <a:spcPts val="0"/>
              </a:spcAft>
              <a:buClr>
                <a:srgbClr val="999999"/>
              </a:buClr>
              <a:buSzPts val="1200"/>
              <a:buNone/>
              <a:defRPr>
                <a:solidFill>
                  <a:srgbClr val="999999"/>
                </a:solidFill>
              </a:defRPr>
            </a:lvl7pPr>
            <a:lvl8pPr lvl="7" algn="ctr" rtl="0">
              <a:spcBef>
                <a:spcPts val="2133"/>
              </a:spcBef>
              <a:spcAft>
                <a:spcPts val="0"/>
              </a:spcAft>
              <a:buClr>
                <a:srgbClr val="999999"/>
              </a:buClr>
              <a:buSzPts val="1200"/>
              <a:buNone/>
              <a:defRPr>
                <a:solidFill>
                  <a:srgbClr val="999999"/>
                </a:solidFill>
              </a:defRPr>
            </a:lvl8pPr>
            <a:lvl9pPr lvl="8" algn="ctr" rtl="0">
              <a:spcBef>
                <a:spcPts val="2133"/>
              </a:spcBef>
              <a:spcAft>
                <a:spcPts val="2133"/>
              </a:spcAft>
              <a:buClr>
                <a:srgbClr val="999999"/>
              </a:buClr>
              <a:buSzPts val="1200"/>
              <a:buNone/>
              <a:defRPr>
                <a:solidFill>
                  <a:srgbClr val="999999"/>
                </a:solidFill>
              </a:defRPr>
            </a:lvl9pPr>
          </a:lstStyle>
          <a:p>
            <a:endParaRPr/>
          </a:p>
        </p:txBody>
      </p:sp>
      <p:pic>
        <p:nvPicPr>
          <p:cNvPr id="132" name="Google Shape;132;p27"/>
          <p:cNvPicPr preferRelativeResize="0"/>
          <p:nvPr/>
        </p:nvPicPr>
        <p:blipFill>
          <a:blip r:embed="rId2">
            <a:alphaModFix/>
          </a:blip>
          <a:stretch>
            <a:fillRect/>
          </a:stretch>
        </p:blipFill>
        <p:spPr>
          <a:xfrm>
            <a:off x="4363284" y="1375801"/>
            <a:ext cx="3465433" cy="2794001"/>
          </a:xfrm>
          <a:prstGeom prst="rect">
            <a:avLst/>
          </a:prstGeom>
          <a:noFill/>
          <a:ln>
            <a:noFill/>
          </a:ln>
        </p:spPr>
      </p:pic>
    </p:spTree>
    <p:extLst>
      <p:ext uri="{BB962C8B-B14F-4D97-AF65-F5344CB8AC3E}">
        <p14:creationId xmlns:p14="http://schemas.microsoft.com/office/powerpoint/2010/main" val="1197624020"/>
      </p:ext>
    </p:extLst>
  </p:cSld>
  <p:clrMapOvr>
    <a:masterClrMapping/>
  </p:clrMapOvr>
  <p:extLst>
    <p:ext uri="{DCECCB84-F9BA-43D5-87BE-67443E8EF086}">
      <p15:sldGuideLst xmlns:p15="http://schemas.microsoft.com/office/powerpoint/2012/main">
        <p15:guide id="1" orient="horz" pos="288">
          <p15:clr>
            <a:srgbClr val="FA7B17"/>
          </p15:clr>
        </p15:guide>
        <p15:guide id="2" pos="5478">
          <p15:clr>
            <a:srgbClr val="FA7B17"/>
          </p15:clr>
        </p15:guide>
        <p15:guide id="3" pos="1038">
          <p15:clr>
            <a:srgbClr val="FA7B17"/>
          </p15:clr>
        </p15:guide>
        <p15:guide id="4" orient="horz" pos="2808">
          <p15:clr>
            <a:srgbClr val="FA7B17"/>
          </p15:clr>
        </p15:guide>
        <p15:guide id="5" pos="4722">
          <p15:clr>
            <a:srgbClr val="FA7B17"/>
          </p15:clr>
        </p15:guide>
        <p15:guide id="6" orient="horz" pos="266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ogo - Dark">
  <p:cSld name="Logo - Dark">
    <p:spTree>
      <p:nvGrpSpPr>
        <p:cNvPr id="1" name="Shape 133"/>
        <p:cNvGrpSpPr/>
        <p:nvPr/>
      </p:nvGrpSpPr>
      <p:grpSpPr>
        <a:xfrm>
          <a:off x="0" y="0"/>
          <a:ext cx="0" cy="0"/>
          <a:chOff x="0" y="0"/>
          <a:chExt cx="0" cy="0"/>
        </a:xfrm>
      </p:grpSpPr>
      <p:sp>
        <p:nvSpPr>
          <p:cNvPr id="134" name="Google Shape;134;p28"/>
          <p:cNvSpPr txBox="1">
            <a:spLocks noGrp="1"/>
          </p:cNvSpPr>
          <p:nvPr>
            <p:ph type="subTitle" idx="1"/>
          </p:nvPr>
        </p:nvSpPr>
        <p:spPr>
          <a:xfrm>
            <a:off x="2203600" y="4598333"/>
            <a:ext cx="7784800" cy="10408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600"/>
              <a:buNone/>
              <a:defRPr>
                <a:solidFill>
                  <a:schemeClr val="lt1"/>
                </a:solidFill>
              </a:defRPr>
            </a:lvl1pPr>
            <a:lvl2pPr lvl="1" rtl="0">
              <a:spcBef>
                <a:spcPts val="2133"/>
              </a:spcBef>
              <a:spcAft>
                <a:spcPts val="0"/>
              </a:spcAft>
              <a:buClr>
                <a:schemeClr val="lt1"/>
              </a:buClr>
              <a:buSzPts val="1400"/>
              <a:buNone/>
              <a:defRPr>
                <a:solidFill>
                  <a:schemeClr val="lt1"/>
                </a:solidFill>
              </a:defRPr>
            </a:lvl2pPr>
            <a:lvl3pPr lvl="2" rtl="0">
              <a:spcBef>
                <a:spcPts val="2133"/>
              </a:spcBef>
              <a:spcAft>
                <a:spcPts val="0"/>
              </a:spcAft>
              <a:buClr>
                <a:schemeClr val="lt1"/>
              </a:buClr>
              <a:buSzPts val="1200"/>
              <a:buNone/>
              <a:defRPr>
                <a:solidFill>
                  <a:schemeClr val="lt1"/>
                </a:solidFill>
              </a:defRPr>
            </a:lvl3pPr>
            <a:lvl4pPr lvl="3" rtl="0">
              <a:spcBef>
                <a:spcPts val="2133"/>
              </a:spcBef>
              <a:spcAft>
                <a:spcPts val="0"/>
              </a:spcAft>
              <a:buClr>
                <a:schemeClr val="lt1"/>
              </a:buClr>
              <a:buSzPts val="1200"/>
              <a:buNone/>
              <a:defRPr>
                <a:solidFill>
                  <a:schemeClr val="lt1"/>
                </a:solidFill>
              </a:defRPr>
            </a:lvl4pPr>
            <a:lvl5pPr lvl="4" rtl="0">
              <a:spcBef>
                <a:spcPts val="2133"/>
              </a:spcBef>
              <a:spcAft>
                <a:spcPts val="0"/>
              </a:spcAft>
              <a:buClr>
                <a:schemeClr val="lt1"/>
              </a:buClr>
              <a:buSzPts val="1200"/>
              <a:buNone/>
              <a:defRPr>
                <a:solidFill>
                  <a:schemeClr val="lt1"/>
                </a:solidFill>
              </a:defRPr>
            </a:lvl5pPr>
            <a:lvl6pPr lvl="5" rtl="0">
              <a:spcBef>
                <a:spcPts val="2133"/>
              </a:spcBef>
              <a:spcAft>
                <a:spcPts val="0"/>
              </a:spcAft>
              <a:buClr>
                <a:schemeClr val="lt1"/>
              </a:buClr>
              <a:buSzPts val="1200"/>
              <a:buNone/>
              <a:defRPr>
                <a:solidFill>
                  <a:schemeClr val="lt1"/>
                </a:solidFill>
              </a:defRPr>
            </a:lvl6pPr>
            <a:lvl7pPr lvl="6" rtl="0">
              <a:spcBef>
                <a:spcPts val="2133"/>
              </a:spcBef>
              <a:spcAft>
                <a:spcPts val="0"/>
              </a:spcAft>
              <a:buClr>
                <a:schemeClr val="lt1"/>
              </a:buClr>
              <a:buSzPts val="1200"/>
              <a:buNone/>
              <a:defRPr>
                <a:solidFill>
                  <a:schemeClr val="lt1"/>
                </a:solidFill>
              </a:defRPr>
            </a:lvl7pPr>
            <a:lvl8pPr lvl="7" rtl="0">
              <a:spcBef>
                <a:spcPts val="2133"/>
              </a:spcBef>
              <a:spcAft>
                <a:spcPts val="0"/>
              </a:spcAft>
              <a:buClr>
                <a:schemeClr val="lt1"/>
              </a:buClr>
              <a:buSzPts val="1200"/>
              <a:buNone/>
              <a:defRPr>
                <a:solidFill>
                  <a:schemeClr val="lt1"/>
                </a:solidFill>
              </a:defRPr>
            </a:lvl8pPr>
            <a:lvl9pPr lvl="8" rtl="0">
              <a:spcBef>
                <a:spcPts val="2133"/>
              </a:spcBef>
              <a:spcAft>
                <a:spcPts val="2133"/>
              </a:spcAft>
              <a:buClr>
                <a:schemeClr val="lt1"/>
              </a:buClr>
              <a:buSzPts val="1200"/>
              <a:buNone/>
              <a:defRPr>
                <a:solidFill>
                  <a:schemeClr val="lt1"/>
                </a:solidFill>
              </a:defRPr>
            </a:lvl9pPr>
          </a:lstStyle>
          <a:p>
            <a:endParaRPr/>
          </a:p>
        </p:txBody>
      </p:sp>
      <p:sp>
        <p:nvSpPr>
          <p:cNvPr id="135" name="Google Shape;135;p28"/>
          <p:cNvSpPr txBox="1">
            <a:spLocks noGrp="1"/>
          </p:cNvSpPr>
          <p:nvPr>
            <p:ph type="subTitle" idx="2"/>
          </p:nvPr>
        </p:nvSpPr>
        <p:spPr>
          <a:xfrm>
            <a:off x="2203600" y="5944433"/>
            <a:ext cx="7784800" cy="9136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1000"/>
              <a:buNone/>
              <a:defRPr sz="1333" u="sng">
                <a:solidFill>
                  <a:schemeClr val="lt1"/>
                </a:solidFill>
              </a:defRPr>
            </a:lvl1pPr>
            <a:lvl2pPr lvl="1" algn="ctr" rtl="0">
              <a:spcBef>
                <a:spcPts val="2133"/>
              </a:spcBef>
              <a:spcAft>
                <a:spcPts val="0"/>
              </a:spcAft>
              <a:buClr>
                <a:schemeClr val="lt1"/>
              </a:buClr>
              <a:buSzPts val="1400"/>
              <a:buNone/>
              <a:defRPr>
                <a:solidFill>
                  <a:schemeClr val="lt1"/>
                </a:solidFill>
              </a:defRPr>
            </a:lvl2pPr>
            <a:lvl3pPr lvl="2" algn="ctr" rtl="0">
              <a:spcBef>
                <a:spcPts val="2133"/>
              </a:spcBef>
              <a:spcAft>
                <a:spcPts val="0"/>
              </a:spcAft>
              <a:buClr>
                <a:schemeClr val="lt1"/>
              </a:buClr>
              <a:buSzPts val="1200"/>
              <a:buNone/>
              <a:defRPr>
                <a:solidFill>
                  <a:schemeClr val="lt1"/>
                </a:solidFill>
              </a:defRPr>
            </a:lvl3pPr>
            <a:lvl4pPr lvl="3" algn="ctr" rtl="0">
              <a:spcBef>
                <a:spcPts val="2133"/>
              </a:spcBef>
              <a:spcAft>
                <a:spcPts val="0"/>
              </a:spcAft>
              <a:buClr>
                <a:schemeClr val="lt1"/>
              </a:buClr>
              <a:buSzPts val="1200"/>
              <a:buNone/>
              <a:defRPr>
                <a:solidFill>
                  <a:schemeClr val="lt1"/>
                </a:solidFill>
              </a:defRPr>
            </a:lvl4pPr>
            <a:lvl5pPr lvl="4" algn="ctr" rtl="0">
              <a:spcBef>
                <a:spcPts val="2133"/>
              </a:spcBef>
              <a:spcAft>
                <a:spcPts val="0"/>
              </a:spcAft>
              <a:buClr>
                <a:schemeClr val="lt1"/>
              </a:buClr>
              <a:buSzPts val="1200"/>
              <a:buNone/>
              <a:defRPr>
                <a:solidFill>
                  <a:schemeClr val="lt1"/>
                </a:solidFill>
              </a:defRPr>
            </a:lvl5pPr>
            <a:lvl6pPr lvl="5" algn="ctr" rtl="0">
              <a:spcBef>
                <a:spcPts val="2133"/>
              </a:spcBef>
              <a:spcAft>
                <a:spcPts val="0"/>
              </a:spcAft>
              <a:buClr>
                <a:schemeClr val="lt1"/>
              </a:buClr>
              <a:buSzPts val="1200"/>
              <a:buNone/>
              <a:defRPr>
                <a:solidFill>
                  <a:schemeClr val="lt1"/>
                </a:solidFill>
              </a:defRPr>
            </a:lvl6pPr>
            <a:lvl7pPr lvl="6" algn="ctr" rtl="0">
              <a:spcBef>
                <a:spcPts val="2133"/>
              </a:spcBef>
              <a:spcAft>
                <a:spcPts val="0"/>
              </a:spcAft>
              <a:buClr>
                <a:schemeClr val="lt1"/>
              </a:buClr>
              <a:buSzPts val="1200"/>
              <a:buNone/>
              <a:defRPr>
                <a:solidFill>
                  <a:schemeClr val="lt1"/>
                </a:solidFill>
              </a:defRPr>
            </a:lvl7pPr>
            <a:lvl8pPr lvl="7" algn="ctr" rtl="0">
              <a:spcBef>
                <a:spcPts val="2133"/>
              </a:spcBef>
              <a:spcAft>
                <a:spcPts val="0"/>
              </a:spcAft>
              <a:buClr>
                <a:schemeClr val="lt1"/>
              </a:buClr>
              <a:buSzPts val="1200"/>
              <a:buNone/>
              <a:defRPr>
                <a:solidFill>
                  <a:schemeClr val="lt1"/>
                </a:solidFill>
              </a:defRPr>
            </a:lvl8pPr>
            <a:lvl9pPr lvl="8" algn="ctr" rtl="0">
              <a:spcBef>
                <a:spcPts val="2133"/>
              </a:spcBef>
              <a:spcAft>
                <a:spcPts val="2133"/>
              </a:spcAft>
              <a:buClr>
                <a:schemeClr val="lt1"/>
              </a:buClr>
              <a:buSzPts val="1200"/>
              <a:buNone/>
              <a:defRPr>
                <a:solidFill>
                  <a:schemeClr val="lt1"/>
                </a:solidFill>
              </a:defRPr>
            </a:lvl9pPr>
          </a:lstStyle>
          <a:p>
            <a:endParaRPr/>
          </a:p>
        </p:txBody>
      </p:sp>
      <p:pic>
        <p:nvPicPr>
          <p:cNvPr id="136" name="Google Shape;136;p28"/>
          <p:cNvPicPr preferRelativeResize="0"/>
          <p:nvPr/>
        </p:nvPicPr>
        <p:blipFill rotWithShape="1">
          <a:blip r:embed="rId2">
            <a:alphaModFix/>
          </a:blip>
          <a:srcRect/>
          <a:stretch/>
        </p:blipFill>
        <p:spPr>
          <a:xfrm>
            <a:off x="4363284" y="1375801"/>
            <a:ext cx="3465433" cy="2794001"/>
          </a:xfrm>
          <a:prstGeom prst="rect">
            <a:avLst/>
          </a:prstGeom>
          <a:noFill/>
          <a:ln>
            <a:noFill/>
          </a:ln>
        </p:spPr>
      </p:pic>
    </p:spTree>
    <p:extLst>
      <p:ext uri="{BB962C8B-B14F-4D97-AF65-F5344CB8AC3E}">
        <p14:creationId xmlns:p14="http://schemas.microsoft.com/office/powerpoint/2010/main" val="4007743910"/>
      </p:ext>
    </p:extLst>
  </p:cSld>
  <p:clrMapOvr>
    <a:masterClrMapping/>
  </p:clrMapOvr>
  <p:extLst>
    <p:ext uri="{DCECCB84-F9BA-43D5-87BE-67443E8EF086}">
      <p15:sldGuideLst xmlns:p15="http://schemas.microsoft.com/office/powerpoint/2012/main">
        <p15:guide id="1" orient="horz" pos="288">
          <p15:clr>
            <a:srgbClr val="FA7B17"/>
          </p15:clr>
        </p15:guide>
        <p15:guide id="2" pos="5478">
          <p15:clr>
            <a:srgbClr val="FA7B17"/>
          </p15:clr>
        </p15:guide>
        <p15:guide id="3" pos="1038">
          <p15:clr>
            <a:srgbClr val="FA7B17"/>
          </p15:clr>
        </p15:guide>
        <p15:guide id="4" orient="horz" pos="2808">
          <p15:clr>
            <a:srgbClr val="FA7B17"/>
          </p15:clr>
        </p15:guide>
        <p15:guide id="5" pos="4722">
          <p15:clr>
            <a:srgbClr val="FA7B17"/>
          </p15:clr>
        </p15:guide>
        <p15:guide id="6" orient="horz" pos="266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 Light">
  <p:cSld name="Cover - Light">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2197284" y="2134433"/>
            <a:ext cx="7784800" cy="228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5"/>
              </a:buClr>
              <a:buSzPts val="1400"/>
              <a:buFont typeface="Fira Code"/>
              <a:buNone/>
              <a:defRPr sz="1867">
                <a:solidFill>
                  <a:schemeClr val="accent5"/>
                </a:solidFill>
                <a:latin typeface="Fira Code"/>
                <a:ea typeface="Fira Code"/>
                <a:cs typeface="Fira Code"/>
                <a:sym typeface="Fira Code"/>
              </a:defRPr>
            </a:lvl1pPr>
            <a:lvl2pPr lvl="1" rtl="0">
              <a:spcBef>
                <a:spcPts val="2133"/>
              </a:spcBef>
              <a:spcAft>
                <a:spcPts val="0"/>
              </a:spcAft>
              <a:buClr>
                <a:schemeClr val="accent5"/>
              </a:buClr>
              <a:buSzPts val="1400"/>
              <a:buNone/>
              <a:defRPr>
                <a:solidFill>
                  <a:schemeClr val="accent5"/>
                </a:solidFill>
              </a:defRPr>
            </a:lvl2pPr>
            <a:lvl3pPr lvl="2" rtl="0">
              <a:spcBef>
                <a:spcPts val="2133"/>
              </a:spcBef>
              <a:spcAft>
                <a:spcPts val="0"/>
              </a:spcAft>
              <a:buClr>
                <a:schemeClr val="accent5"/>
              </a:buClr>
              <a:buSzPts val="1200"/>
              <a:buNone/>
              <a:defRPr>
                <a:solidFill>
                  <a:schemeClr val="accent5"/>
                </a:solidFill>
              </a:defRPr>
            </a:lvl3pPr>
            <a:lvl4pPr lvl="3" rtl="0">
              <a:spcBef>
                <a:spcPts val="2133"/>
              </a:spcBef>
              <a:spcAft>
                <a:spcPts val="0"/>
              </a:spcAft>
              <a:buClr>
                <a:schemeClr val="accent5"/>
              </a:buClr>
              <a:buSzPts val="1200"/>
              <a:buNone/>
              <a:defRPr>
                <a:solidFill>
                  <a:schemeClr val="accent5"/>
                </a:solidFill>
              </a:defRPr>
            </a:lvl4pPr>
            <a:lvl5pPr lvl="4" rtl="0">
              <a:spcBef>
                <a:spcPts val="2133"/>
              </a:spcBef>
              <a:spcAft>
                <a:spcPts val="0"/>
              </a:spcAft>
              <a:buClr>
                <a:schemeClr val="accent5"/>
              </a:buClr>
              <a:buSzPts val="1200"/>
              <a:buNone/>
              <a:defRPr>
                <a:solidFill>
                  <a:schemeClr val="accent5"/>
                </a:solidFill>
              </a:defRPr>
            </a:lvl5pPr>
            <a:lvl6pPr lvl="5" rtl="0">
              <a:spcBef>
                <a:spcPts val="2133"/>
              </a:spcBef>
              <a:spcAft>
                <a:spcPts val="0"/>
              </a:spcAft>
              <a:buClr>
                <a:schemeClr val="accent5"/>
              </a:buClr>
              <a:buSzPts val="1200"/>
              <a:buNone/>
              <a:defRPr>
                <a:solidFill>
                  <a:schemeClr val="accent5"/>
                </a:solidFill>
              </a:defRPr>
            </a:lvl6pPr>
            <a:lvl7pPr lvl="6" rtl="0">
              <a:spcBef>
                <a:spcPts val="2133"/>
              </a:spcBef>
              <a:spcAft>
                <a:spcPts val="0"/>
              </a:spcAft>
              <a:buClr>
                <a:schemeClr val="accent5"/>
              </a:buClr>
              <a:buSzPts val="1200"/>
              <a:buNone/>
              <a:defRPr>
                <a:solidFill>
                  <a:schemeClr val="accent5"/>
                </a:solidFill>
              </a:defRPr>
            </a:lvl7pPr>
            <a:lvl8pPr lvl="7" rtl="0">
              <a:spcBef>
                <a:spcPts val="2133"/>
              </a:spcBef>
              <a:spcAft>
                <a:spcPts val="0"/>
              </a:spcAft>
              <a:buClr>
                <a:schemeClr val="accent5"/>
              </a:buClr>
              <a:buSzPts val="1200"/>
              <a:buNone/>
              <a:defRPr>
                <a:solidFill>
                  <a:schemeClr val="accent5"/>
                </a:solidFill>
              </a:defRPr>
            </a:lvl8pPr>
            <a:lvl9pPr lvl="8" rtl="0">
              <a:spcBef>
                <a:spcPts val="2133"/>
              </a:spcBef>
              <a:spcAft>
                <a:spcPts val="2133"/>
              </a:spcAft>
              <a:buClr>
                <a:schemeClr val="accent5"/>
              </a:buClr>
              <a:buSzPts val="1200"/>
              <a:buNone/>
              <a:defRPr>
                <a:solidFill>
                  <a:schemeClr val="accent5"/>
                </a:solidFill>
              </a:defRPr>
            </a:lvl9pPr>
          </a:lstStyle>
          <a:p>
            <a:endParaRPr/>
          </a:p>
        </p:txBody>
      </p:sp>
      <p:sp>
        <p:nvSpPr>
          <p:cNvPr id="11" name="Google Shape;11;p2"/>
          <p:cNvSpPr txBox="1">
            <a:spLocks noGrp="1"/>
          </p:cNvSpPr>
          <p:nvPr>
            <p:ph type="title"/>
          </p:nvPr>
        </p:nvSpPr>
        <p:spPr>
          <a:xfrm>
            <a:off x="2197284" y="2540833"/>
            <a:ext cx="7784800" cy="15132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5333"/>
            </a:lvl1pPr>
            <a:lvl2pPr lvl="1" algn="ctr" rtl="0">
              <a:spcBef>
                <a:spcPts val="0"/>
              </a:spcBef>
              <a:spcAft>
                <a:spcPts val="0"/>
              </a:spcAft>
              <a:buSzPts val="4000"/>
              <a:buFont typeface="Rubik Light"/>
              <a:buNone/>
              <a:defRPr sz="5333">
                <a:latin typeface="Rubik Light"/>
                <a:ea typeface="Rubik Light"/>
                <a:cs typeface="Rubik Light"/>
                <a:sym typeface="Rubik Light"/>
              </a:defRPr>
            </a:lvl2pPr>
            <a:lvl3pPr lvl="2" algn="ctr" rtl="0">
              <a:spcBef>
                <a:spcPts val="0"/>
              </a:spcBef>
              <a:spcAft>
                <a:spcPts val="0"/>
              </a:spcAft>
              <a:buSzPts val="4000"/>
              <a:buFont typeface="Rubik Light"/>
              <a:buNone/>
              <a:defRPr sz="5333">
                <a:latin typeface="Rubik Light"/>
                <a:ea typeface="Rubik Light"/>
                <a:cs typeface="Rubik Light"/>
                <a:sym typeface="Rubik Light"/>
              </a:defRPr>
            </a:lvl3pPr>
            <a:lvl4pPr lvl="3" algn="ctr" rtl="0">
              <a:spcBef>
                <a:spcPts val="0"/>
              </a:spcBef>
              <a:spcAft>
                <a:spcPts val="0"/>
              </a:spcAft>
              <a:buSzPts val="4000"/>
              <a:buFont typeface="Rubik Light"/>
              <a:buNone/>
              <a:defRPr sz="5333">
                <a:latin typeface="Rubik Light"/>
                <a:ea typeface="Rubik Light"/>
                <a:cs typeface="Rubik Light"/>
                <a:sym typeface="Rubik Light"/>
              </a:defRPr>
            </a:lvl4pPr>
            <a:lvl5pPr lvl="4" algn="ctr" rtl="0">
              <a:spcBef>
                <a:spcPts val="0"/>
              </a:spcBef>
              <a:spcAft>
                <a:spcPts val="0"/>
              </a:spcAft>
              <a:buSzPts val="4000"/>
              <a:buFont typeface="Rubik Light"/>
              <a:buNone/>
              <a:defRPr sz="5333">
                <a:latin typeface="Rubik Light"/>
                <a:ea typeface="Rubik Light"/>
                <a:cs typeface="Rubik Light"/>
                <a:sym typeface="Rubik Light"/>
              </a:defRPr>
            </a:lvl5pPr>
            <a:lvl6pPr lvl="5" algn="ctr" rtl="0">
              <a:spcBef>
                <a:spcPts val="0"/>
              </a:spcBef>
              <a:spcAft>
                <a:spcPts val="0"/>
              </a:spcAft>
              <a:buSzPts val="4000"/>
              <a:buFont typeface="Rubik Light"/>
              <a:buNone/>
              <a:defRPr sz="5333">
                <a:latin typeface="Rubik Light"/>
                <a:ea typeface="Rubik Light"/>
                <a:cs typeface="Rubik Light"/>
                <a:sym typeface="Rubik Light"/>
              </a:defRPr>
            </a:lvl6pPr>
            <a:lvl7pPr lvl="6" algn="ctr" rtl="0">
              <a:spcBef>
                <a:spcPts val="0"/>
              </a:spcBef>
              <a:spcAft>
                <a:spcPts val="0"/>
              </a:spcAft>
              <a:buSzPts val="4000"/>
              <a:buFont typeface="Rubik Light"/>
              <a:buNone/>
              <a:defRPr sz="5333">
                <a:latin typeface="Rubik Light"/>
                <a:ea typeface="Rubik Light"/>
                <a:cs typeface="Rubik Light"/>
                <a:sym typeface="Rubik Light"/>
              </a:defRPr>
            </a:lvl7pPr>
            <a:lvl8pPr lvl="7" algn="ctr" rtl="0">
              <a:spcBef>
                <a:spcPts val="0"/>
              </a:spcBef>
              <a:spcAft>
                <a:spcPts val="0"/>
              </a:spcAft>
              <a:buSzPts val="4000"/>
              <a:buFont typeface="Rubik Light"/>
              <a:buNone/>
              <a:defRPr sz="5333">
                <a:latin typeface="Rubik Light"/>
                <a:ea typeface="Rubik Light"/>
                <a:cs typeface="Rubik Light"/>
                <a:sym typeface="Rubik Light"/>
              </a:defRPr>
            </a:lvl8pPr>
            <a:lvl9pPr lvl="8" algn="ctr" rtl="0">
              <a:spcBef>
                <a:spcPts val="0"/>
              </a:spcBef>
              <a:spcAft>
                <a:spcPts val="0"/>
              </a:spcAft>
              <a:buSzPts val="4000"/>
              <a:buFont typeface="Rubik Light"/>
              <a:buNone/>
              <a:defRPr sz="5333">
                <a:latin typeface="Rubik Light"/>
                <a:ea typeface="Rubik Light"/>
                <a:cs typeface="Rubik Light"/>
                <a:sym typeface="Rubik Light"/>
              </a:defRPr>
            </a:lvl9pPr>
          </a:lstStyle>
          <a:p>
            <a:endParaRPr/>
          </a:p>
        </p:txBody>
      </p:sp>
      <p:sp>
        <p:nvSpPr>
          <p:cNvPr id="12" name="Google Shape;12;p2"/>
          <p:cNvSpPr txBox="1">
            <a:spLocks noGrp="1"/>
          </p:cNvSpPr>
          <p:nvPr>
            <p:ph type="subTitle" idx="2"/>
          </p:nvPr>
        </p:nvSpPr>
        <p:spPr>
          <a:xfrm>
            <a:off x="2197284" y="4173867"/>
            <a:ext cx="7784800" cy="702800"/>
          </a:xfrm>
          <a:prstGeom prst="rect">
            <a:avLst/>
          </a:prstGeom>
        </p:spPr>
        <p:txBody>
          <a:bodyPr spcFirstLastPara="1" wrap="square" lIns="0" tIns="0" rIns="0" bIns="0" anchor="t" anchorCtr="0">
            <a:noAutofit/>
          </a:bodyPr>
          <a:lstStyle>
            <a:lvl1pPr lvl="0" algn="ctr" rtl="0">
              <a:spcBef>
                <a:spcPts val="0"/>
              </a:spcBef>
              <a:spcAft>
                <a:spcPts val="0"/>
              </a:spcAft>
              <a:buClr>
                <a:srgbClr val="999999"/>
              </a:buClr>
              <a:buSzPts val="1600"/>
              <a:buNone/>
              <a:defRPr>
                <a:solidFill>
                  <a:srgbClr val="999999"/>
                </a:solidFill>
              </a:defRPr>
            </a:lvl1pPr>
            <a:lvl2pPr lvl="1" rtl="0">
              <a:spcBef>
                <a:spcPts val="2133"/>
              </a:spcBef>
              <a:spcAft>
                <a:spcPts val="0"/>
              </a:spcAft>
              <a:buSzPts val="1400"/>
              <a:buNone/>
              <a:defRPr/>
            </a:lvl2pPr>
            <a:lvl3pPr lvl="2" rtl="0">
              <a:spcBef>
                <a:spcPts val="2133"/>
              </a:spcBef>
              <a:spcAft>
                <a:spcPts val="0"/>
              </a:spcAft>
              <a:buSzPts val="1200"/>
              <a:buNone/>
              <a:defRPr/>
            </a:lvl3pPr>
            <a:lvl4pPr lvl="3" rtl="0">
              <a:spcBef>
                <a:spcPts val="2133"/>
              </a:spcBef>
              <a:spcAft>
                <a:spcPts val="0"/>
              </a:spcAft>
              <a:buSzPts val="1200"/>
              <a:buNone/>
              <a:defRPr/>
            </a:lvl4pPr>
            <a:lvl5pPr lvl="4" rtl="0">
              <a:spcBef>
                <a:spcPts val="2133"/>
              </a:spcBef>
              <a:spcAft>
                <a:spcPts val="0"/>
              </a:spcAft>
              <a:buSzPts val="1200"/>
              <a:buNone/>
              <a:defRPr/>
            </a:lvl5pPr>
            <a:lvl6pPr lvl="5" rtl="0">
              <a:spcBef>
                <a:spcPts val="2133"/>
              </a:spcBef>
              <a:spcAft>
                <a:spcPts val="0"/>
              </a:spcAft>
              <a:buSzPts val="1200"/>
              <a:buNone/>
              <a:defRPr/>
            </a:lvl6pPr>
            <a:lvl7pPr lvl="6" rtl="0">
              <a:spcBef>
                <a:spcPts val="2133"/>
              </a:spcBef>
              <a:spcAft>
                <a:spcPts val="0"/>
              </a:spcAft>
              <a:buSzPts val="1200"/>
              <a:buNone/>
              <a:defRPr/>
            </a:lvl7pPr>
            <a:lvl8pPr lvl="7" rtl="0">
              <a:spcBef>
                <a:spcPts val="2133"/>
              </a:spcBef>
              <a:spcAft>
                <a:spcPts val="0"/>
              </a:spcAft>
              <a:buSzPts val="1200"/>
              <a:buNone/>
              <a:defRPr/>
            </a:lvl8pPr>
            <a:lvl9pPr lvl="8" rtl="0">
              <a:spcBef>
                <a:spcPts val="2133"/>
              </a:spcBef>
              <a:spcAft>
                <a:spcPts val="2133"/>
              </a:spcAft>
              <a:buSzPts val="1200"/>
              <a:buNone/>
              <a:defRPr/>
            </a:lvl9pPr>
          </a:lstStyle>
          <a:p>
            <a:endParaRPr/>
          </a:p>
        </p:txBody>
      </p:sp>
      <p:sp>
        <p:nvSpPr>
          <p:cNvPr id="13" name="Google Shape;13;p2"/>
          <p:cNvSpPr txBox="1">
            <a:spLocks noGrp="1"/>
          </p:cNvSpPr>
          <p:nvPr>
            <p:ph type="subTitle" idx="3"/>
          </p:nvPr>
        </p:nvSpPr>
        <p:spPr>
          <a:xfrm>
            <a:off x="2197284" y="5944433"/>
            <a:ext cx="7784800" cy="913600"/>
          </a:xfrm>
          <a:prstGeom prst="rect">
            <a:avLst/>
          </a:prstGeom>
        </p:spPr>
        <p:txBody>
          <a:bodyPr spcFirstLastPara="1" wrap="square" lIns="0" tIns="0" rIns="0" bIns="0" anchor="ctr" anchorCtr="0">
            <a:noAutofit/>
          </a:bodyPr>
          <a:lstStyle>
            <a:lvl1pPr lvl="0" algn="ctr" rtl="0">
              <a:spcBef>
                <a:spcPts val="0"/>
              </a:spcBef>
              <a:spcAft>
                <a:spcPts val="0"/>
              </a:spcAft>
              <a:buClr>
                <a:srgbClr val="999999"/>
              </a:buClr>
              <a:buSzPts val="1000"/>
              <a:buNone/>
              <a:defRPr sz="1333" u="sng">
                <a:solidFill>
                  <a:srgbClr val="999999"/>
                </a:solidFill>
              </a:defRPr>
            </a:lvl1pPr>
            <a:lvl2pPr lvl="1" algn="ctr" rtl="0">
              <a:spcBef>
                <a:spcPts val="2133"/>
              </a:spcBef>
              <a:spcAft>
                <a:spcPts val="0"/>
              </a:spcAft>
              <a:buClr>
                <a:srgbClr val="999999"/>
              </a:buClr>
              <a:buSzPts val="1400"/>
              <a:buNone/>
              <a:defRPr>
                <a:solidFill>
                  <a:srgbClr val="999999"/>
                </a:solidFill>
              </a:defRPr>
            </a:lvl2pPr>
            <a:lvl3pPr lvl="2" algn="ctr" rtl="0">
              <a:spcBef>
                <a:spcPts val="2133"/>
              </a:spcBef>
              <a:spcAft>
                <a:spcPts val="0"/>
              </a:spcAft>
              <a:buClr>
                <a:srgbClr val="999999"/>
              </a:buClr>
              <a:buSzPts val="1200"/>
              <a:buNone/>
              <a:defRPr>
                <a:solidFill>
                  <a:srgbClr val="999999"/>
                </a:solidFill>
              </a:defRPr>
            </a:lvl3pPr>
            <a:lvl4pPr lvl="3" algn="ctr" rtl="0">
              <a:spcBef>
                <a:spcPts val="2133"/>
              </a:spcBef>
              <a:spcAft>
                <a:spcPts val="0"/>
              </a:spcAft>
              <a:buClr>
                <a:srgbClr val="999999"/>
              </a:buClr>
              <a:buSzPts val="1200"/>
              <a:buNone/>
              <a:defRPr>
                <a:solidFill>
                  <a:srgbClr val="999999"/>
                </a:solidFill>
              </a:defRPr>
            </a:lvl4pPr>
            <a:lvl5pPr lvl="4" algn="ctr" rtl="0">
              <a:spcBef>
                <a:spcPts val="2133"/>
              </a:spcBef>
              <a:spcAft>
                <a:spcPts val="0"/>
              </a:spcAft>
              <a:buClr>
                <a:srgbClr val="999999"/>
              </a:buClr>
              <a:buSzPts val="1200"/>
              <a:buNone/>
              <a:defRPr>
                <a:solidFill>
                  <a:srgbClr val="999999"/>
                </a:solidFill>
              </a:defRPr>
            </a:lvl5pPr>
            <a:lvl6pPr lvl="5" algn="ctr" rtl="0">
              <a:spcBef>
                <a:spcPts val="2133"/>
              </a:spcBef>
              <a:spcAft>
                <a:spcPts val="0"/>
              </a:spcAft>
              <a:buClr>
                <a:srgbClr val="999999"/>
              </a:buClr>
              <a:buSzPts val="1200"/>
              <a:buNone/>
              <a:defRPr>
                <a:solidFill>
                  <a:srgbClr val="999999"/>
                </a:solidFill>
              </a:defRPr>
            </a:lvl6pPr>
            <a:lvl7pPr lvl="6" algn="ctr" rtl="0">
              <a:spcBef>
                <a:spcPts val="2133"/>
              </a:spcBef>
              <a:spcAft>
                <a:spcPts val="0"/>
              </a:spcAft>
              <a:buClr>
                <a:srgbClr val="999999"/>
              </a:buClr>
              <a:buSzPts val="1200"/>
              <a:buNone/>
              <a:defRPr>
                <a:solidFill>
                  <a:srgbClr val="999999"/>
                </a:solidFill>
              </a:defRPr>
            </a:lvl7pPr>
            <a:lvl8pPr lvl="7" algn="ctr" rtl="0">
              <a:spcBef>
                <a:spcPts val="2133"/>
              </a:spcBef>
              <a:spcAft>
                <a:spcPts val="0"/>
              </a:spcAft>
              <a:buClr>
                <a:srgbClr val="999999"/>
              </a:buClr>
              <a:buSzPts val="1200"/>
              <a:buNone/>
              <a:defRPr>
                <a:solidFill>
                  <a:srgbClr val="999999"/>
                </a:solidFill>
              </a:defRPr>
            </a:lvl8pPr>
            <a:lvl9pPr lvl="8" algn="ctr" rtl="0">
              <a:spcBef>
                <a:spcPts val="2133"/>
              </a:spcBef>
              <a:spcAft>
                <a:spcPts val="2133"/>
              </a:spcAft>
              <a:buClr>
                <a:srgbClr val="999999"/>
              </a:buClr>
              <a:buSzPts val="1200"/>
              <a:buNone/>
              <a:defRPr>
                <a:solidFill>
                  <a:srgbClr val="999999"/>
                </a:solidFill>
              </a:defRPr>
            </a:lvl9pPr>
          </a:lstStyle>
          <a:p>
            <a:endParaRPr/>
          </a:p>
        </p:txBody>
      </p:sp>
    </p:spTree>
    <p:extLst>
      <p:ext uri="{BB962C8B-B14F-4D97-AF65-F5344CB8AC3E}">
        <p14:creationId xmlns:p14="http://schemas.microsoft.com/office/powerpoint/2010/main" val="115970188"/>
      </p:ext>
    </p:extLst>
  </p:cSld>
  <p:clrMapOvr>
    <a:masterClrMapping/>
  </p:clrMapOvr>
  <p:extLst>
    <p:ext uri="{DCECCB84-F9BA-43D5-87BE-67443E8EF086}">
      <p15:sldGuideLst xmlns:p15="http://schemas.microsoft.com/office/powerpoint/2012/main">
        <p15:guide id="1" orient="horz" pos="1003">
          <p15:clr>
            <a:srgbClr val="FA7B17"/>
          </p15:clr>
        </p15:guide>
        <p15:guide id="2" pos="5478">
          <p15:clr>
            <a:srgbClr val="FA7B17"/>
          </p15:clr>
        </p15:guide>
        <p15:guide id="3" pos="1038">
          <p15:clr>
            <a:srgbClr val="FA7B17"/>
          </p15:clr>
        </p15:guide>
        <p15:guide id="4" orient="horz" pos="2808">
          <p15:clr>
            <a:srgbClr val="FA7B17"/>
          </p15:clr>
        </p15:guide>
        <p15:guide id="5" pos="4722">
          <p15:clr>
            <a:srgbClr val="FA7B17"/>
          </p15:clr>
        </p15:guide>
        <p15:guide id="6" orient="horz" pos="2304">
          <p15:clr>
            <a:srgbClr val="FA7B17"/>
          </p15:clr>
        </p15:guide>
        <p15:guide id="7" pos="288">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 Splash">
  <p:cSld name="Blank - Splash">
    <p:bg>
      <p:bgPr>
        <a:blipFill>
          <a:blip r:embed="rId2">
            <a:alphaModFix/>
          </a:blip>
          <a:stretch>
            <a:fillRect/>
          </a:stretch>
        </a:blipFill>
        <a:effectLst/>
      </p:bgPr>
    </p:bg>
    <p:spTree>
      <p:nvGrpSpPr>
        <p:cNvPr id="1" name="Shape 79"/>
        <p:cNvGrpSpPr/>
        <p:nvPr/>
      </p:nvGrpSpPr>
      <p:grpSpPr>
        <a:xfrm>
          <a:off x="0" y="0"/>
          <a:ext cx="0" cy="0"/>
          <a:chOff x="0" y="0"/>
          <a:chExt cx="0" cy="0"/>
        </a:xfrm>
      </p:grpSpPr>
    </p:spTree>
    <p:extLst>
      <p:ext uri="{BB962C8B-B14F-4D97-AF65-F5344CB8AC3E}">
        <p14:creationId xmlns:p14="http://schemas.microsoft.com/office/powerpoint/2010/main" val="3431642221"/>
      </p:ext>
    </p:extLst>
  </p:cSld>
  <p:clrMapOvr>
    <a:masterClrMapping/>
  </p:clrMapOvr>
  <p:extLst>
    <p:ext uri="{DCECCB84-F9BA-43D5-87BE-67443E8EF086}">
      <p15:sldGuideLst xmlns:p15="http://schemas.microsoft.com/office/powerpoint/2012/main">
        <p15:guide id="1" orient="horz" pos="365">
          <p15:clr>
            <a:srgbClr val="FA7B17"/>
          </p15:clr>
        </p15:guide>
        <p15:guide id="2" pos="5478">
          <p15:clr>
            <a:srgbClr val="FA7B17"/>
          </p15:clr>
        </p15:guide>
        <p15:guide id="3" pos="297">
          <p15:clr>
            <a:srgbClr val="FA7B17"/>
          </p15:clr>
        </p15:guide>
        <p15:guide id="4" orient="horz" pos="2808">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 Column - Text">
  <p:cSld name="2 Column - Text">
    <p:spTree>
      <p:nvGrpSpPr>
        <p:cNvPr id="1" name="Shape 106"/>
        <p:cNvGrpSpPr/>
        <p:nvPr/>
      </p:nvGrpSpPr>
      <p:grpSpPr>
        <a:xfrm>
          <a:off x="0" y="0"/>
          <a:ext cx="0" cy="0"/>
          <a:chOff x="0" y="0"/>
          <a:chExt cx="0" cy="0"/>
        </a:xfrm>
      </p:grpSpPr>
      <p:sp>
        <p:nvSpPr>
          <p:cNvPr id="107" name="Google Shape;107;p23"/>
          <p:cNvSpPr txBox="1">
            <a:spLocks noGrp="1"/>
          </p:cNvSpPr>
          <p:nvPr>
            <p:ph type="title"/>
          </p:nvPr>
        </p:nvSpPr>
        <p:spPr>
          <a:xfrm>
            <a:off x="609600" y="762000"/>
            <a:ext cx="10978800" cy="647200"/>
          </a:xfrm>
          <a:prstGeom prst="rect">
            <a:avLst/>
          </a:prstGeom>
        </p:spPr>
        <p:txBody>
          <a:bodyPr spcFirstLastPara="1" wrap="square" lIns="0" tIns="0" rIns="0" bIns="0"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8" name="Google Shape;108;p23"/>
          <p:cNvSpPr txBox="1">
            <a:spLocks noGrp="1"/>
          </p:cNvSpPr>
          <p:nvPr>
            <p:ph type="body" idx="1"/>
          </p:nvPr>
        </p:nvSpPr>
        <p:spPr>
          <a:xfrm>
            <a:off x="609600" y="1638300"/>
            <a:ext cx="5270800" cy="4305200"/>
          </a:xfrm>
          <a:prstGeom prst="rect">
            <a:avLst/>
          </a:prstGeom>
        </p:spPr>
        <p:txBody>
          <a:bodyPr spcFirstLastPara="1" wrap="square" lIns="0" tIns="0" rIns="0" bIns="0" anchor="t" anchorCtr="0">
            <a:noAutofit/>
          </a:bodyPr>
          <a:lstStyle>
            <a:lvl1pPr marL="609585" lvl="0" indent="-440256">
              <a:spcBef>
                <a:spcPts val="0"/>
              </a:spcBef>
              <a:spcAft>
                <a:spcPts val="0"/>
              </a:spcAft>
              <a:buSzPts val="1600"/>
              <a:buChar char="●"/>
              <a:defRPr/>
            </a:lvl1pPr>
            <a:lvl2pPr marL="1219170" lvl="1" indent="-423323">
              <a:spcBef>
                <a:spcPts val="2133"/>
              </a:spcBef>
              <a:spcAft>
                <a:spcPts val="0"/>
              </a:spcAft>
              <a:buSzPts val="1400"/>
              <a:buChar char="○"/>
              <a:defRPr/>
            </a:lvl2pPr>
            <a:lvl3pPr marL="1828754" lvl="2" indent="-406390">
              <a:spcBef>
                <a:spcPts val="2133"/>
              </a:spcBef>
              <a:spcAft>
                <a:spcPts val="0"/>
              </a:spcAft>
              <a:buSzPts val="1200"/>
              <a:buChar char="■"/>
              <a:defRPr/>
            </a:lvl3pPr>
            <a:lvl4pPr marL="2438339" lvl="3" indent="-406390">
              <a:spcBef>
                <a:spcPts val="2133"/>
              </a:spcBef>
              <a:spcAft>
                <a:spcPts val="0"/>
              </a:spcAft>
              <a:buSzPts val="1200"/>
              <a:buChar char="●"/>
              <a:defRPr/>
            </a:lvl4pPr>
            <a:lvl5pPr marL="3047924" lvl="4" indent="-406390">
              <a:spcBef>
                <a:spcPts val="2133"/>
              </a:spcBef>
              <a:spcAft>
                <a:spcPts val="0"/>
              </a:spcAft>
              <a:buSzPts val="1200"/>
              <a:buChar char="○"/>
              <a:defRPr/>
            </a:lvl5pPr>
            <a:lvl6pPr marL="3657509" lvl="5" indent="-406390">
              <a:spcBef>
                <a:spcPts val="2133"/>
              </a:spcBef>
              <a:spcAft>
                <a:spcPts val="0"/>
              </a:spcAft>
              <a:buSzPts val="1200"/>
              <a:buChar char="■"/>
              <a:defRPr/>
            </a:lvl6pPr>
            <a:lvl7pPr marL="4267093" lvl="6" indent="-406390">
              <a:spcBef>
                <a:spcPts val="2133"/>
              </a:spcBef>
              <a:spcAft>
                <a:spcPts val="0"/>
              </a:spcAft>
              <a:buSzPts val="1200"/>
              <a:buChar char="●"/>
              <a:defRPr/>
            </a:lvl7pPr>
            <a:lvl8pPr marL="4876678" lvl="7" indent="-406390">
              <a:spcBef>
                <a:spcPts val="2133"/>
              </a:spcBef>
              <a:spcAft>
                <a:spcPts val="0"/>
              </a:spcAft>
              <a:buSzPts val="1200"/>
              <a:buChar char="○"/>
              <a:defRPr/>
            </a:lvl8pPr>
            <a:lvl9pPr marL="5486263" lvl="8" indent="-406390">
              <a:spcBef>
                <a:spcPts val="2133"/>
              </a:spcBef>
              <a:spcAft>
                <a:spcPts val="2133"/>
              </a:spcAft>
              <a:buSzPts val="1200"/>
              <a:buChar char="■"/>
              <a:defRPr/>
            </a:lvl9pPr>
          </a:lstStyle>
          <a:p>
            <a:endParaRPr/>
          </a:p>
        </p:txBody>
      </p:sp>
      <p:sp>
        <p:nvSpPr>
          <p:cNvPr id="109" name="Google Shape;109;p23"/>
          <p:cNvSpPr txBox="1">
            <a:spLocks noGrp="1"/>
          </p:cNvSpPr>
          <p:nvPr>
            <p:ph type="body" idx="2"/>
          </p:nvPr>
        </p:nvSpPr>
        <p:spPr>
          <a:xfrm>
            <a:off x="6343200" y="1638300"/>
            <a:ext cx="5245200" cy="4305200"/>
          </a:xfrm>
          <a:prstGeom prst="rect">
            <a:avLst/>
          </a:prstGeom>
        </p:spPr>
        <p:txBody>
          <a:bodyPr spcFirstLastPara="1" wrap="square" lIns="0" tIns="0" rIns="0" bIns="0" anchor="t" anchorCtr="0">
            <a:noAutofit/>
          </a:bodyPr>
          <a:lstStyle>
            <a:lvl1pPr marL="609585" lvl="0" indent="-440256" rtl="0">
              <a:spcBef>
                <a:spcPts val="0"/>
              </a:spcBef>
              <a:spcAft>
                <a:spcPts val="0"/>
              </a:spcAft>
              <a:buSzPts val="1600"/>
              <a:buChar char="●"/>
              <a:defRPr/>
            </a:lvl1pPr>
            <a:lvl2pPr marL="1219170" lvl="1" indent="-423323" rtl="0">
              <a:spcBef>
                <a:spcPts val="2133"/>
              </a:spcBef>
              <a:spcAft>
                <a:spcPts val="0"/>
              </a:spcAft>
              <a:buSzPts val="1400"/>
              <a:buChar char="○"/>
              <a:defRPr/>
            </a:lvl2pPr>
            <a:lvl3pPr marL="1828754" lvl="2" indent="-406390" rtl="0">
              <a:spcBef>
                <a:spcPts val="2133"/>
              </a:spcBef>
              <a:spcAft>
                <a:spcPts val="0"/>
              </a:spcAft>
              <a:buSzPts val="1200"/>
              <a:buChar char="■"/>
              <a:defRPr/>
            </a:lvl3pPr>
            <a:lvl4pPr marL="2438339" lvl="3" indent="-406390" rtl="0">
              <a:spcBef>
                <a:spcPts val="2133"/>
              </a:spcBef>
              <a:spcAft>
                <a:spcPts val="0"/>
              </a:spcAft>
              <a:buSzPts val="1200"/>
              <a:buChar char="●"/>
              <a:defRPr/>
            </a:lvl4pPr>
            <a:lvl5pPr marL="3047924" lvl="4" indent="-406390" rtl="0">
              <a:spcBef>
                <a:spcPts val="2133"/>
              </a:spcBef>
              <a:spcAft>
                <a:spcPts val="0"/>
              </a:spcAft>
              <a:buSzPts val="1200"/>
              <a:buChar char="○"/>
              <a:defRPr/>
            </a:lvl5pPr>
            <a:lvl6pPr marL="3657509" lvl="5" indent="-406390" rtl="0">
              <a:spcBef>
                <a:spcPts val="2133"/>
              </a:spcBef>
              <a:spcAft>
                <a:spcPts val="0"/>
              </a:spcAft>
              <a:buSzPts val="1200"/>
              <a:buChar char="■"/>
              <a:defRPr/>
            </a:lvl6pPr>
            <a:lvl7pPr marL="4267093" lvl="6" indent="-406390" rtl="0">
              <a:spcBef>
                <a:spcPts val="2133"/>
              </a:spcBef>
              <a:spcAft>
                <a:spcPts val="0"/>
              </a:spcAft>
              <a:buSzPts val="1200"/>
              <a:buChar char="●"/>
              <a:defRPr/>
            </a:lvl7pPr>
            <a:lvl8pPr marL="4876678" lvl="7" indent="-406390" rtl="0">
              <a:spcBef>
                <a:spcPts val="2133"/>
              </a:spcBef>
              <a:spcAft>
                <a:spcPts val="0"/>
              </a:spcAft>
              <a:buSzPts val="1200"/>
              <a:buChar char="○"/>
              <a:defRPr/>
            </a:lvl8pPr>
            <a:lvl9pPr marL="5486263" lvl="8" indent="-406390" rtl="0">
              <a:spcBef>
                <a:spcPts val="2133"/>
              </a:spcBef>
              <a:spcAft>
                <a:spcPts val="2133"/>
              </a:spcAft>
              <a:buSzPts val="1200"/>
              <a:buChar char="■"/>
              <a:defRPr/>
            </a:lvl9pPr>
          </a:lstStyle>
          <a:p>
            <a:endParaRPr/>
          </a:p>
        </p:txBody>
      </p:sp>
      <p:sp>
        <p:nvSpPr>
          <p:cNvPr id="110" name="Google Shape;110;p23"/>
          <p:cNvSpPr txBox="1">
            <a:spLocks noGrp="1"/>
          </p:cNvSpPr>
          <p:nvPr>
            <p:ph type="subTitle" idx="3"/>
          </p:nvPr>
        </p:nvSpPr>
        <p:spPr>
          <a:xfrm>
            <a:off x="616200" y="304800"/>
            <a:ext cx="10978800" cy="241200"/>
          </a:xfrm>
          <a:prstGeom prst="rect">
            <a:avLst/>
          </a:prstGeom>
        </p:spPr>
        <p:txBody>
          <a:bodyPr spcFirstLastPara="1" wrap="square" lIns="0" tIns="0" rIns="0" bIns="0" anchor="t" anchorCtr="0">
            <a:noAutofit/>
          </a:bodyPr>
          <a:lstStyle>
            <a:lvl1pPr lvl="0" algn="r" rtl="0">
              <a:spcBef>
                <a:spcPts val="0"/>
              </a:spcBef>
              <a:spcAft>
                <a:spcPts val="0"/>
              </a:spcAft>
              <a:buSzPts val="1200"/>
              <a:buFont typeface="Fira Code"/>
              <a:buNone/>
              <a:defRPr sz="1600">
                <a:latin typeface="Fira Code"/>
                <a:ea typeface="Fira Code"/>
                <a:cs typeface="Fira Code"/>
                <a:sym typeface="Fira Code"/>
              </a:defRPr>
            </a:lvl1pPr>
            <a:lvl2pPr lvl="1" algn="r" rtl="0">
              <a:spcBef>
                <a:spcPts val="2133"/>
              </a:spcBef>
              <a:spcAft>
                <a:spcPts val="0"/>
              </a:spcAft>
              <a:buSzPts val="1400"/>
              <a:buNone/>
              <a:defRPr/>
            </a:lvl2pPr>
            <a:lvl3pPr lvl="2" algn="r" rtl="0">
              <a:spcBef>
                <a:spcPts val="2133"/>
              </a:spcBef>
              <a:spcAft>
                <a:spcPts val="0"/>
              </a:spcAft>
              <a:buSzPts val="1200"/>
              <a:buNone/>
              <a:defRPr/>
            </a:lvl3pPr>
            <a:lvl4pPr lvl="3" algn="r" rtl="0">
              <a:spcBef>
                <a:spcPts val="2133"/>
              </a:spcBef>
              <a:spcAft>
                <a:spcPts val="0"/>
              </a:spcAft>
              <a:buSzPts val="1200"/>
              <a:buNone/>
              <a:defRPr/>
            </a:lvl4pPr>
            <a:lvl5pPr lvl="4" algn="r" rtl="0">
              <a:spcBef>
                <a:spcPts val="2133"/>
              </a:spcBef>
              <a:spcAft>
                <a:spcPts val="0"/>
              </a:spcAft>
              <a:buSzPts val="1200"/>
              <a:buNone/>
              <a:defRPr/>
            </a:lvl5pPr>
            <a:lvl6pPr lvl="5" algn="r" rtl="0">
              <a:spcBef>
                <a:spcPts val="2133"/>
              </a:spcBef>
              <a:spcAft>
                <a:spcPts val="0"/>
              </a:spcAft>
              <a:buSzPts val="1200"/>
              <a:buNone/>
              <a:defRPr/>
            </a:lvl6pPr>
            <a:lvl7pPr lvl="6" algn="r" rtl="0">
              <a:spcBef>
                <a:spcPts val="2133"/>
              </a:spcBef>
              <a:spcAft>
                <a:spcPts val="0"/>
              </a:spcAft>
              <a:buSzPts val="1200"/>
              <a:buNone/>
              <a:defRPr/>
            </a:lvl7pPr>
            <a:lvl8pPr lvl="7" algn="r" rtl="0">
              <a:spcBef>
                <a:spcPts val="2133"/>
              </a:spcBef>
              <a:spcAft>
                <a:spcPts val="0"/>
              </a:spcAft>
              <a:buSzPts val="1200"/>
              <a:buNone/>
              <a:defRPr/>
            </a:lvl8pPr>
            <a:lvl9pPr lvl="8" algn="r" rtl="0">
              <a:spcBef>
                <a:spcPts val="2133"/>
              </a:spcBef>
              <a:spcAft>
                <a:spcPts val="2133"/>
              </a:spcAft>
              <a:buSzPts val="1200"/>
              <a:buNone/>
              <a:defRPr/>
            </a:lvl9pPr>
          </a:lstStyle>
          <a:p>
            <a:endParaRPr/>
          </a:p>
        </p:txBody>
      </p:sp>
      <p:pic>
        <p:nvPicPr>
          <p:cNvPr id="111" name="Google Shape;111;p23"/>
          <p:cNvPicPr preferRelativeResize="0"/>
          <p:nvPr/>
        </p:nvPicPr>
        <p:blipFill rotWithShape="1">
          <a:blip r:embed="rId2">
            <a:alphaModFix/>
          </a:blip>
          <a:srcRect/>
          <a:stretch/>
        </p:blipFill>
        <p:spPr>
          <a:xfrm>
            <a:off x="11595000" y="6189133"/>
            <a:ext cx="365760" cy="365760"/>
          </a:xfrm>
          <a:prstGeom prst="rect">
            <a:avLst/>
          </a:prstGeom>
          <a:noFill/>
          <a:ln>
            <a:noFill/>
          </a:ln>
        </p:spPr>
      </p:pic>
    </p:spTree>
    <p:extLst>
      <p:ext uri="{BB962C8B-B14F-4D97-AF65-F5344CB8AC3E}">
        <p14:creationId xmlns:p14="http://schemas.microsoft.com/office/powerpoint/2010/main" val="3865427066"/>
      </p:ext>
    </p:extLst>
  </p:cSld>
  <p:clrMapOvr>
    <a:masterClrMapping/>
  </p:clrMapOvr>
  <p:extLst>
    <p:ext uri="{DCECCB84-F9BA-43D5-87BE-67443E8EF086}">
      <p15:sldGuideLst xmlns:p15="http://schemas.microsoft.com/office/powerpoint/2012/main">
        <p15:guide id="1" pos="288">
          <p15:clr>
            <a:srgbClr val="FA7B17"/>
          </p15:clr>
        </p15:guide>
        <p15:guide id="2" orient="horz" pos="360">
          <p15:clr>
            <a:srgbClr val="FA7B17"/>
          </p15:clr>
        </p15:guide>
        <p15:guide id="3" pos="5475">
          <p15:clr>
            <a:srgbClr val="FA7B17"/>
          </p15:clr>
        </p15:guide>
        <p15:guide id="4" orient="horz" pos="2808">
          <p15:clr>
            <a:srgbClr val="FA7B17"/>
          </p15:clr>
        </p15:guide>
        <p15:guide id="5" pos="2778">
          <p15:clr>
            <a:srgbClr val="FA7B17"/>
          </p15:clr>
        </p15:guide>
        <p15:guide id="6" pos="2997">
          <p15:clr>
            <a:srgbClr val="FA7B17"/>
          </p15:clr>
        </p15:guide>
        <p15:guide id="7" orient="horz" pos="666">
          <p15:clr>
            <a:srgbClr val="FA7B17"/>
          </p15:clr>
        </p15:guide>
        <p15:guide id="8" orient="horz" pos="774">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 Northwest">
  <p:cSld name="Cover - Northwes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2203617" y="2134433"/>
            <a:ext cx="7784800" cy="228400"/>
          </a:xfrm>
          <a:prstGeom prst="rect">
            <a:avLst/>
          </a:prstGeom>
          <a:effectLst>
            <a:outerShdw blurRad="114300" dist="19050" dir="6360000" algn="bl" rotWithShape="0">
              <a:srgbClr val="D14D02">
                <a:alpha val="12000"/>
              </a:srgbClr>
            </a:outerShdw>
          </a:effectLst>
        </p:spPr>
        <p:txBody>
          <a:bodyPr spcFirstLastPara="1" wrap="square" lIns="0" tIns="0" rIns="0" bIns="0" anchor="t" anchorCtr="0">
            <a:noAutofit/>
          </a:bodyPr>
          <a:lstStyle>
            <a:lvl1pPr lvl="0" algn="ctr" rtl="0">
              <a:spcBef>
                <a:spcPts val="0"/>
              </a:spcBef>
              <a:spcAft>
                <a:spcPts val="0"/>
              </a:spcAft>
              <a:buClr>
                <a:schemeClr val="lt1"/>
              </a:buClr>
              <a:buSzPts val="1400"/>
              <a:buFont typeface="Fira Code"/>
              <a:buNone/>
              <a:defRPr sz="1867">
                <a:solidFill>
                  <a:schemeClr val="lt1"/>
                </a:solidFill>
                <a:latin typeface="Fira Code"/>
                <a:ea typeface="Fira Code"/>
                <a:cs typeface="Fira Code"/>
                <a:sym typeface="Fira Code"/>
              </a:defRPr>
            </a:lvl1pPr>
            <a:lvl2pPr lvl="1" rtl="0">
              <a:spcBef>
                <a:spcPts val="2133"/>
              </a:spcBef>
              <a:spcAft>
                <a:spcPts val="0"/>
              </a:spcAft>
              <a:buClr>
                <a:schemeClr val="lt1"/>
              </a:buClr>
              <a:buSzPts val="1400"/>
              <a:buNone/>
              <a:defRPr>
                <a:solidFill>
                  <a:schemeClr val="lt1"/>
                </a:solidFill>
              </a:defRPr>
            </a:lvl2pPr>
            <a:lvl3pPr lvl="2" rtl="0">
              <a:spcBef>
                <a:spcPts val="2133"/>
              </a:spcBef>
              <a:spcAft>
                <a:spcPts val="0"/>
              </a:spcAft>
              <a:buClr>
                <a:schemeClr val="lt1"/>
              </a:buClr>
              <a:buSzPts val="1200"/>
              <a:buNone/>
              <a:defRPr>
                <a:solidFill>
                  <a:schemeClr val="lt1"/>
                </a:solidFill>
              </a:defRPr>
            </a:lvl3pPr>
            <a:lvl4pPr lvl="3" rtl="0">
              <a:spcBef>
                <a:spcPts val="2133"/>
              </a:spcBef>
              <a:spcAft>
                <a:spcPts val="0"/>
              </a:spcAft>
              <a:buClr>
                <a:schemeClr val="lt1"/>
              </a:buClr>
              <a:buSzPts val="1200"/>
              <a:buNone/>
              <a:defRPr>
                <a:solidFill>
                  <a:schemeClr val="lt1"/>
                </a:solidFill>
              </a:defRPr>
            </a:lvl4pPr>
            <a:lvl5pPr lvl="4" rtl="0">
              <a:spcBef>
                <a:spcPts val="2133"/>
              </a:spcBef>
              <a:spcAft>
                <a:spcPts val="0"/>
              </a:spcAft>
              <a:buClr>
                <a:schemeClr val="lt1"/>
              </a:buClr>
              <a:buSzPts val="1200"/>
              <a:buNone/>
              <a:defRPr>
                <a:solidFill>
                  <a:schemeClr val="lt1"/>
                </a:solidFill>
              </a:defRPr>
            </a:lvl5pPr>
            <a:lvl6pPr lvl="5" rtl="0">
              <a:spcBef>
                <a:spcPts val="2133"/>
              </a:spcBef>
              <a:spcAft>
                <a:spcPts val="0"/>
              </a:spcAft>
              <a:buClr>
                <a:schemeClr val="lt1"/>
              </a:buClr>
              <a:buSzPts val="1200"/>
              <a:buNone/>
              <a:defRPr>
                <a:solidFill>
                  <a:schemeClr val="lt1"/>
                </a:solidFill>
              </a:defRPr>
            </a:lvl6pPr>
            <a:lvl7pPr lvl="6" rtl="0">
              <a:spcBef>
                <a:spcPts val="2133"/>
              </a:spcBef>
              <a:spcAft>
                <a:spcPts val="0"/>
              </a:spcAft>
              <a:buClr>
                <a:schemeClr val="lt1"/>
              </a:buClr>
              <a:buSzPts val="1200"/>
              <a:buNone/>
              <a:defRPr>
                <a:solidFill>
                  <a:schemeClr val="lt1"/>
                </a:solidFill>
              </a:defRPr>
            </a:lvl7pPr>
            <a:lvl8pPr lvl="7" rtl="0">
              <a:spcBef>
                <a:spcPts val="2133"/>
              </a:spcBef>
              <a:spcAft>
                <a:spcPts val="0"/>
              </a:spcAft>
              <a:buClr>
                <a:schemeClr val="lt1"/>
              </a:buClr>
              <a:buSzPts val="1200"/>
              <a:buNone/>
              <a:defRPr>
                <a:solidFill>
                  <a:schemeClr val="lt1"/>
                </a:solidFill>
              </a:defRPr>
            </a:lvl8pPr>
            <a:lvl9pPr lvl="8" rtl="0">
              <a:spcBef>
                <a:spcPts val="2133"/>
              </a:spcBef>
              <a:spcAft>
                <a:spcPts val="2133"/>
              </a:spcAft>
              <a:buClr>
                <a:schemeClr val="lt1"/>
              </a:buClr>
              <a:buSzPts val="1200"/>
              <a:buNone/>
              <a:defRPr>
                <a:solidFill>
                  <a:schemeClr val="lt1"/>
                </a:solidFill>
              </a:defRPr>
            </a:lvl9pPr>
          </a:lstStyle>
          <a:p>
            <a:endParaRPr/>
          </a:p>
        </p:txBody>
      </p:sp>
      <p:sp>
        <p:nvSpPr>
          <p:cNvPr id="43" name="Google Shape;43;p7"/>
          <p:cNvSpPr txBox="1">
            <a:spLocks noGrp="1"/>
          </p:cNvSpPr>
          <p:nvPr>
            <p:ph type="title"/>
          </p:nvPr>
        </p:nvSpPr>
        <p:spPr>
          <a:xfrm>
            <a:off x="2203617" y="2540833"/>
            <a:ext cx="7784800" cy="1513200"/>
          </a:xfrm>
          <a:prstGeom prst="rect">
            <a:avLst/>
          </a:prstGeom>
          <a:effectLst>
            <a:outerShdw blurRad="114300" dist="19050" dir="6360000" algn="bl" rotWithShape="0">
              <a:srgbClr val="D14D02">
                <a:alpha val="12000"/>
              </a:srgbClr>
            </a:outerShdw>
          </a:effectLst>
        </p:spPr>
        <p:txBody>
          <a:bodyPr spcFirstLastPara="1" wrap="square" lIns="0" tIns="0" rIns="0" bIns="0" anchor="ctr" anchorCtr="0">
            <a:noAutofit/>
          </a:bodyPr>
          <a:lstStyle>
            <a:lvl1pPr lvl="0" algn="ctr" rtl="0">
              <a:spcBef>
                <a:spcPts val="0"/>
              </a:spcBef>
              <a:spcAft>
                <a:spcPts val="0"/>
              </a:spcAft>
              <a:buClr>
                <a:srgbClr val="FFFFFF"/>
              </a:buClr>
              <a:buSzPts val="4000"/>
              <a:buNone/>
              <a:defRPr sz="5333">
                <a:solidFill>
                  <a:srgbClr val="FFFFFF"/>
                </a:solidFill>
              </a:defRPr>
            </a:lvl1pPr>
            <a:lvl2pPr lvl="1"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2pPr>
            <a:lvl3pPr lvl="2"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3pPr>
            <a:lvl4pPr lvl="3"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4pPr>
            <a:lvl5pPr lvl="4"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5pPr>
            <a:lvl6pPr lvl="5"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6pPr>
            <a:lvl7pPr lvl="6"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7pPr>
            <a:lvl8pPr lvl="7"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8pPr>
            <a:lvl9pPr lvl="8"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9pPr>
          </a:lstStyle>
          <a:p>
            <a:endParaRPr/>
          </a:p>
        </p:txBody>
      </p:sp>
      <p:sp>
        <p:nvSpPr>
          <p:cNvPr id="44" name="Google Shape;44;p7"/>
          <p:cNvSpPr txBox="1">
            <a:spLocks noGrp="1"/>
          </p:cNvSpPr>
          <p:nvPr>
            <p:ph type="subTitle" idx="2"/>
          </p:nvPr>
        </p:nvSpPr>
        <p:spPr>
          <a:xfrm>
            <a:off x="2203617" y="4173867"/>
            <a:ext cx="7784800" cy="702800"/>
          </a:xfrm>
          <a:prstGeom prst="rect">
            <a:avLst/>
          </a:prstGeom>
          <a:effectLst>
            <a:outerShdw blurRad="114300" dist="19050" dir="6360000" algn="bl" rotWithShape="0">
              <a:srgbClr val="D14D02">
                <a:alpha val="12000"/>
              </a:srgbClr>
            </a:outerShdw>
          </a:effectLst>
        </p:spPr>
        <p:txBody>
          <a:bodyPr spcFirstLastPara="1" wrap="square" lIns="0" tIns="0" rIns="0" bIns="0" anchor="t" anchorCtr="0">
            <a:noAutofit/>
          </a:bodyPr>
          <a:lstStyle>
            <a:lvl1pPr lvl="0" algn="ctr" rtl="0">
              <a:spcBef>
                <a:spcPts val="0"/>
              </a:spcBef>
              <a:spcAft>
                <a:spcPts val="0"/>
              </a:spcAft>
              <a:buClr>
                <a:schemeClr val="lt1"/>
              </a:buClr>
              <a:buSzPts val="1600"/>
              <a:buNone/>
              <a:defRPr>
                <a:solidFill>
                  <a:schemeClr val="lt1"/>
                </a:solidFill>
              </a:defRPr>
            </a:lvl1pPr>
            <a:lvl2pPr lvl="1" rtl="0">
              <a:spcBef>
                <a:spcPts val="2133"/>
              </a:spcBef>
              <a:spcAft>
                <a:spcPts val="0"/>
              </a:spcAft>
              <a:buClr>
                <a:schemeClr val="lt1"/>
              </a:buClr>
              <a:buSzPts val="1400"/>
              <a:buNone/>
              <a:defRPr>
                <a:solidFill>
                  <a:schemeClr val="lt1"/>
                </a:solidFill>
              </a:defRPr>
            </a:lvl2pPr>
            <a:lvl3pPr lvl="2" rtl="0">
              <a:spcBef>
                <a:spcPts val="2133"/>
              </a:spcBef>
              <a:spcAft>
                <a:spcPts val="0"/>
              </a:spcAft>
              <a:buClr>
                <a:schemeClr val="lt1"/>
              </a:buClr>
              <a:buSzPts val="1200"/>
              <a:buNone/>
              <a:defRPr>
                <a:solidFill>
                  <a:schemeClr val="lt1"/>
                </a:solidFill>
              </a:defRPr>
            </a:lvl3pPr>
            <a:lvl4pPr lvl="3" rtl="0">
              <a:spcBef>
                <a:spcPts val="2133"/>
              </a:spcBef>
              <a:spcAft>
                <a:spcPts val="0"/>
              </a:spcAft>
              <a:buClr>
                <a:schemeClr val="lt1"/>
              </a:buClr>
              <a:buSzPts val="1200"/>
              <a:buNone/>
              <a:defRPr>
                <a:solidFill>
                  <a:schemeClr val="lt1"/>
                </a:solidFill>
              </a:defRPr>
            </a:lvl4pPr>
            <a:lvl5pPr lvl="4" rtl="0">
              <a:spcBef>
                <a:spcPts val="2133"/>
              </a:spcBef>
              <a:spcAft>
                <a:spcPts val="0"/>
              </a:spcAft>
              <a:buClr>
                <a:schemeClr val="lt1"/>
              </a:buClr>
              <a:buSzPts val="1200"/>
              <a:buNone/>
              <a:defRPr>
                <a:solidFill>
                  <a:schemeClr val="lt1"/>
                </a:solidFill>
              </a:defRPr>
            </a:lvl5pPr>
            <a:lvl6pPr lvl="5" rtl="0">
              <a:spcBef>
                <a:spcPts val="2133"/>
              </a:spcBef>
              <a:spcAft>
                <a:spcPts val="0"/>
              </a:spcAft>
              <a:buClr>
                <a:schemeClr val="lt1"/>
              </a:buClr>
              <a:buSzPts val="1200"/>
              <a:buNone/>
              <a:defRPr>
                <a:solidFill>
                  <a:schemeClr val="lt1"/>
                </a:solidFill>
              </a:defRPr>
            </a:lvl6pPr>
            <a:lvl7pPr lvl="6" rtl="0">
              <a:spcBef>
                <a:spcPts val="2133"/>
              </a:spcBef>
              <a:spcAft>
                <a:spcPts val="0"/>
              </a:spcAft>
              <a:buClr>
                <a:schemeClr val="lt1"/>
              </a:buClr>
              <a:buSzPts val="1200"/>
              <a:buNone/>
              <a:defRPr>
                <a:solidFill>
                  <a:schemeClr val="lt1"/>
                </a:solidFill>
              </a:defRPr>
            </a:lvl7pPr>
            <a:lvl8pPr lvl="7" rtl="0">
              <a:spcBef>
                <a:spcPts val="2133"/>
              </a:spcBef>
              <a:spcAft>
                <a:spcPts val="0"/>
              </a:spcAft>
              <a:buClr>
                <a:schemeClr val="lt1"/>
              </a:buClr>
              <a:buSzPts val="1200"/>
              <a:buNone/>
              <a:defRPr>
                <a:solidFill>
                  <a:schemeClr val="lt1"/>
                </a:solidFill>
              </a:defRPr>
            </a:lvl8pPr>
            <a:lvl9pPr lvl="8" rtl="0">
              <a:spcBef>
                <a:spcPts val="2133"/>
              </a:spcBef>
              <a:spcAft>
                <a:spcPts val="2133"/>
              </a:spcAft>
              <a:buClr>
                <a:schemeClr val="lt1"/>
              </a:buClr>
              <a:buSzPts val="1200"/>
              <a:buNone/>
              <a:defRPr>
                <a:solidFill>
                  <a:schemeClr val="lt1"/>
                </a:solidFill>
              </a:defRPr>
            </a:lvl9pPr>
          </a:lstStyle>
          <a:p>
            <a:endParaRPr/>
          </a:p>
        </p:txBody>
      </p:sp>
      <p:sp>
        <p:nvSpPr>
          <p:cNvPr id="45" name="Google Shape;45;p7"/>
          <p:cNvSpPr txBox="1">
            <a:spLocks noGrp="1"/>
          </p:cNvSpPr>
          <p:nvPr>
            <p:ph type="subTitle" idx="3"/>
          </p:nvPr>
        </p:nvSpPr>
        <p:spPr>
          <a:xfrm>
            <a:off x="2203617" y="5944433"/>
            <a:ext cx="7784800" cy="913600"/>
          </a:xfrm>
          <a:prstGeom prst="rect">
            <a:avLst/>
          </a:prstGeom>
          <a:effectLst>
            <a:outerShdw blurRad="114300" dist="19050" dir="6360000" algn="bl" rotWithShape="0">
              <a:srgbClr val="000000">
                <a:alpha val="12000"/>
              </a:srgbClr>
            </a:outerShdw>
          </a:effectLst>
        </p:spPr>
        <p:txBody>
          <a:bodyPr spcFirstLastPara="1" wrap="square" lIns="0" tIns="0" rIns="0" bIns="0" anchor="ctr" anchorCtr="0">
            <a:noAutofit/>
          </a:bodyPr>
          <a:lstStyle>
            <a:lvl1pPr lvl="0" algn="ctr" rtl="0">
              <a:spcBef>
                <a:spcPts val="0"/>
              </a:spcBef>
              <a:spcAft>
                <a:spcPts val="0"/>
              </a:spcAft>
              <a:buClr>
                <a:schemeClr val="lt1"/>
              </a:buClr>
              <a:buSzPts val="1000"/>
              <a:buNone/>
              <a:defRPr sz="1333" u="sng">
                <a:solidFill>
                  <a:schemeClr val="lt1"/>
                </a:solidFill>
              </a:defRPr>
            </a:lvl1pPr>
            <a:lvl2pPr lvl="1" algn="ctr" rtl="0">
              <a:spcBef>
                <a:spcPts val="2133"/>
              </a:spcBef>
              <a:spcAft>
                <a:spcPts val="0"/>
              </a:spcAft>
              <a:buClr>
                <a:schemeClr val="lt1"/>
              </a:buClr>
              <a:buSzPts val="1400"/>
              <a:buNone/>
              <a:defRPr>
                <a:solidFill>
                  <a:schemeClr val="lt1"/>
                </a:solidFill>
              </a:defRPr>
            </a:lvl2pPr>
            <a:lvl3pPr lvl="2" algn="ctr" rtl="0">
              <a:spcBef>
                <a:spcPts val="2133"/>
              </a:spcBef>
              <a:spcAft>
                <a:spcPts val="0"/>
              </a:spcAft>
              <a:buClr>
                <a:schemeClr val="lt1"/>
              </a:buClr>
              <a:buSzPts val="1200"/>
              <a:buNone/>
              <a:defRPr>
                <a:solidFill>
                  <a:schemeClr val="lt1"/>
                </a:solidFill>
              </a:defRPr>
            </a:lvl3pPr>
            <a:lvl4pPr lvl="3" algn="ctr" rtl="0">
              <a:spcBef>
                <a:spcPts val="2133"/>
              </a:spcBef>
              <a:spcAft>
                <a:spcPts val="0"/>
              </a:spcAft>
              <a:buClr>
                <a:schemeClr val="lt1"/>
              </a:buClr>
              <a:buSzPts val="1200"/>
              <a:buNone/>
              <a:defRPr>
                <a:solidFill>
                  <a:schemeClr val="lt1"/>
                </a:solidFill>
              </a:defRPr>
            </a:lvl4pPr>
            <a:lvl5pPr lvl="4" algn="ctr" rtl="0">
              <a:spcBef>
                <a:spcPts val="2133"/>
              </a:spcBef>
              <a:spcAft>
                <a:spcPts val="0"/>
              </a:spcAft>
              <a:buClr>
                <a:schemeClr val="lt1"/>
              </a:buClr>
              <a:buSzPts val="1200"/>
              <a:buNone/>
              <a:defRPr>
                <a:solidFill>
                  <a:schemeClr val="lt1"/>
                </a:solidFill>
              </a:defRPr>
            </a:lvl5pPr>
            <a:lvl6pPr lvl="5" algn="ctr" rtl="0">
              <a:spcBef>
                <a:spcPts val="2133"/>
              </a:spcBef>
              <a:spcAft>
                <a:spcPts val="0"/>
              </a:spcAft>
              <a:buClr>
                <a:schemeClr val="lt1"/>
              </a:buClr>
              <a:buSzPts val="1200"/>
              <a:buNone/>
              <a:defRPr>
                <a:solidFill>
                  <a:schemeClr val="lt1"/>
                </a:solidFill>
              </a:defRPr>
            </a:lvl6pPr>
            <a:lvl7pPr lvl="6" algn="ctr" rtl="0">
              <a:spcBef>
                <a:spcPts val="2133"/>
              </a:spcBef>
              <a:spcAft>
                <a:spcPts val="0"/>
              </a:spcAft>
              <a:buClr>
                <a:schemeClr val="lt1"/>
              </a:buClr>
              <a:buSzPts val="1200"/>
              <a:buNone/>
              <a:defRPr>
                <a:solidFill>
                  <a:schemeClr val="lt1"/>
                </a:solidFill>
              </a:defRPr>
            </a:lvl7pPr>
            <a:lvl8pPr lvl="7" algn="ctr" rtl="0">
              <a:spcBef>
                <a:spcPts val="2133"/>
              </a:spcBef>
              <a:spcAft>
                <a:spcPts val="0"/>
              </a:spcAft>
              <a:buClr>
                <a:schemeClr val="lt1"/>
              </a:buClr>
              <a:buSzPts val="1200"/>
              <a:buNone/>
              <a:defRPr>
                <a:solidFill>
                  <a:schemeClr val="lt1"/>
                </a:solidFill>
              </a:defRPr>
            </a:lvl8pPr>
            <a:lvl9pPr lvl="8" algn="ctr" rtl="0">
              <a:spcBef>
                <a:spcPts val="2133"/>
              </a:spcBef>
              <a:spcAft>
                <a:spcPts val="2133"/>
              </a:spcAft>
              <a:buClr>
                <a:schemeClr val="lt1"/>
              </a:buClr>
              <a:buSzPts val="1200"/>
              <a:buNone/>
              <a:defRPr>
                <a:solidFill>
                  <a:schemeClr val="lt1"/>
                </a:solidFill>
              </a:defRPr>
            </a:lvl9pPr>
          </a:lstStyle>
          <a:p>
            <a:endParaRPr/>
          </a:p>
        </p:txBody>
      </p:sp>
      <p:pic>
        <p:nvPicPr>
          <p:cNvPr id="46" name="Google Shape;46;p7"/>
          <p:cNvPicPr preferRelativeResize="0"/>
          <p:nvPr/>
        </p:nvPicPr>
        <p:blipFill rotWithShape="1">
          <a:blip r:embed="rId2">
            <a:alphaModFix/>
          </a:blip>
          <a:srcRect t="49" b="49"/>
          <a:stretch/>
        </p:blipFill>
        <p:spPr>
          <a:xfrm>
            <a:off x="10168533" y="6046035"/>
            <a:ext cx="1426464" cy="365760"/>
          </a:xfrm>
          <a:prstGeom prst="rect">
            <a:avLst/>
          </a:prstGeom>
          <a:noFill/>
          <a:ln>
            <a:noFill/>
          </a:ln>
        </p:spPr>
      </p:pic>
    </p:spTree>
    <p:extLst>
      <p:ext uri="{BB962C8B-B14F-4D97-AF65-F5344CB8AC3E}">
        <p14:creationId xmlns:p14="http://schemas.microsoft.com/office/powerpoint/2010/main" val="2729404231"/>
      </p:ext>
    </p:extLst>
  </p:cSld>
  <p:clrMapOvr>
    <a:masterClrMapping/>
  </p:clrMapOvr>
  <p:extLst>
    <p:ext uri="{DCECCB84-F9BA-43D5-87BE-67443E8EF086}">
      <p15:sldGuideLst xmlns:p15="http://schemas.microsoft.com/office/powerpoint/2012/main">
        <p15:guide id="1" orient="horz" pos="288">
          <p15:clr>
            <a:srgbClr val="FA7B17"/>
          </p15:clr>
        </p15:guide>
        <p15:guide id="2" pos="5478">
          <p15:clr>
            <a:srgbClr val="FA7B17"/>
          </p15:clr>
        </p15:guide>
        <p15:guide id="3" pos="1038">
          <p15:clr>
            <a:srgbClr val="FA7B17"/>
          </p15:clr>
        </p15:guide>
        <p15:guide id="4" orient="horz" pos="2808">
          <p15:clr>
            <a:srgbClr val="FA7B17"/>
          </p15:clr>
        </p15:guide>
        <p15:guide id="5" pos="4722">
          <p15:clr>
            <a:srgbClr val="FA7B17"/>
          </p15:clr>
        </p15:guide>
        <p15:guide id="6" orient="horz" pos="2664">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mmary D">
  <p:cSld name="Summary D">
    <p:spTree>
      <p:nvGrpSpPr>
        <p:cNvPr id="1" name="Shape 70"/>
        <p:cNvGrpSpPr/>
        <p:nvPr/>
      </p:nvGrpSpPr>
      <p:grpSpPr>
        <a:xfrm>
          <a:off x="0" y="0"/>
          <a:ext cx="0" cy="0"/>
          <a:chOff x="0" y="0"/>
          <a:chExt cx="0" cy="0"/>
        </a:xfrm>
      </p:grpSpPr>
      <p:sp>
        <p:nvSpPr>
          <p:cNvPr id="71" name="Google Shape;71;p12"/>
          <p:cNvSpPr txBox="1">
            <a:spLocks noGrp="1"/>
          </p:cNvSpPr>
          <p:nvPr>
            <p:ph type="subTitle" idx="1"/>
          </p:nvPr>
        </p:nvSpPr>
        <p:spPr>
          <a:xfrm>
            <a:off x="789033" y="750900"/>
            <a:ext cx="7632400" cy="228400"/>
          </a:xfrm>
          <a:prstGeom prst="rect">
            <a:avLst/>
          </a:prstGeom>
        </p:spPr>
        <p:txBody>
          <a:bodyPr spcFirstLastPara="1" wrap="square" lIns="0" tIns="0" rIns="0" bIns="0" anchor="t" anchorCtr="0">
            <a:noAutofit/>
          </a:bodyPr>
          <a:lstStyle>
            <a:lvl1pPr lvl="0" rtl="0">
              <a:spcBef>
                <a:spcPts val="0"/>
              </a:spcBef>
              <a:spcAft>
                <a:spcPts val="0"/>
              </a:spcAft>
              <a:buClr>
                <a:srgbClr val="EA8396"/>
              </a:buClr>
              <a:buSzPts val="1400"/>
              <a:buFont typeface="Fira Code"/>
              <a:buNone/>
              <a:defRPr sz="1867">
                <a:solidFill>
                  <a:srgbClr val="EA8396"/>
                </a:solidFill>
                <a:latin typeface="Fira Code"/>
                <a:ea typeface="Fira Code"/>
                <a:cs typeface="Fira Code"/>
                <a:sym typeface="Fira Code"/>
              </a:defRPr>
            </a:lvl1pPr>
            <a:lvl2pPr lvl="1" rtl="0">
              <a:spcBef>
                <a:spcPts val="2133"/>
              </a:spcBef>
              <a:spcAft>
                <a:spcPts val="0"/>
              </a:spcAft>
              <a:buClr>
                <a:srgbClr val="EA8396"/>
              </a:buClr>
              <a:buSzPts val="1400"/>
              <a:buNone/>
              <a:defRPr>
                <a:solidFill>
                  <a:srgbClr val="EA8396"/>
                </a:solidFill>
              </a:defRPr>
            </a:lvl2pPr>
            <a:lvl3pPr lvl="2" rtl="0">
              <a:spcBef>
                <a:spcPts val="2133"/>
              </a:spcBef>
              <a:spcAft>
                <a:spcPts val="0"/>
              </a:spcAft>
              <a:buClr>
                <a:srgbClr val="EA8396"/>
              </a:buClr>
              <a:buSzPts val="1200"/>
              <a:buNone/>
              <a:defRPr>
                <a:solidFill>
                  <a:srgbClr val="EA8396"/>
                </a:solidFill>
              </a:defRPr>
            </a:lvl3pPr>
            <a:lvl4pPr lvl="3" rtl="0">
              <a:spcBef>
                <a:spcPts val="2133"/>
              </a:spcBef>
              <a:spcAft>
                <a:spcPts val="0"/>
              </a:spcAft>
              <a:buClr>
                <a:srgbClr val="EA8396"/>
              </a:buClr>
              <a:buSzPts val="1200"/>
              <a:buNone/>
              <a:defRPr>
                <a:solidFill>
                  <a:srgbClr val="EA8396"/>
                </a:solidFill>
              </a:defRPr>
            </a:lvl4pPr>
            <a:lvl5pPr lvl="4" rtl="0">
              <a:spcBef>
                <a:spcPts val="2133"/>
              </a:spcBef>
              <a:spcAft>
                <a:spcPts val="0"/>
              </a:spcAft>
              <a:buClr>
                <a:srgbClr val="EA8396"/>
              </a:buClr>
              <a:buSzPts val="1200"/>
              <a:buNone/>
              <a:defRPr>
                <a:solidFill>
                  <a:srgbClr val="EA8396"/>
                </a:solidFill>
              </a:defRPr>
            </a:lvl5pPr>
            <a:lvl6pPr lvl="5" rtl="0">
              <a:spcBef>
                <a:spcPts val="2133"/>
              </a:spcBef>
              <a:spcAft>
                <a:spcPts val="0"/>
              </a:spcAft>
              <a:buClr>
                <a:srgbClr val="EA8396"/>
              </a:buClr>
              <a:buSzPts val="1200"/>
              <a:buNone/>
              <a:defRPr>
                <a:solidFill>
                  <a:srgbClr val="EA8396"/>
                </a:solidFill>
              </a:defRPr>
            </a:lvl6pPr>
            <a:lvl7pPr lvl="6" rtl="0">
              <a:spcBef>
                <a:spcPts val="2133"/>
              </a:spcBef>
              <a:spcAft>
                <a:spcPts val="0"/>
              </a:spcAft>
              <a:buClr>
                <a:srgbClr val="EA8396"/>
              </a:buClr>
              <a:buSzPts val="1200"/>
              <a:buNone/>
              <a:defRPr>
                <a:solidFill>
                  <a:srgbClr val="EA8396"/>
                </a:solidFill>
              </a:defRPr>
            </a:lvl7pPr>
            <a:lvl8pPr lvl="7" rtl="0">
              <a:spcBef>
                <a:spcPts val="2133"/>
              </a:spcBef>
              <a:spcAft>
                <a:spcPts val="0"/>
              </a:spcAft>
              <a:buClr>
                <a:srgbClr val="EA8396"/>
              </a:buClr>
              <a:buSzPts val="1200"/>
              <a:buNone/>
              <a:defRPr>
                <a:solidFill>
                  <a:srgbClr val="EA8396"/>
                </a:solidFill>
              </a:defRPr>
            </a:lvl8pPr>
            <a:lvl9pPr lvl="8" rtl="0">
              <a:spcBef>
                <a:spcPts val="2133"/>
              </a:spcBef>
              <a:spcAft>
                <a:spcPts val="2133"/>
              </a:spcAft>
              <a:buClr>
                <a:srgbClr val="EA8396"/>
              </a:buClr>
              <a:buSzPts val="1200"/>
              <a:buNone/>
              <a:defRPr>
                <a:solidFill>
                  <a:srgbClr val="EA8396"/>
                </a:solidFill>
              </a:defRPr>
            </a:lvl9pPr>
          </a:lstStyle>
          <a:p>
            <a:endParaRPr/>
          </a:p>
        </p:txBody>
      </p:sp>
      <p:sp>
        <p:nvSpPr>
          <p:cNvPr id="72" name="Google Shape;72;p12"/>
          <p:cNvSpPr txBox="1">
            <a:spLocks noGrp="1"/>
          </p:cNvSpPr>
          <p:nvPr>
            <p:ph type="title"/>
          </p:nvPr>
        </p:nvSpPr>
        <p:spPr>
          <a:xfrm>
            <a:off x="763633" y="1157300"/>
            <a:ext cx="7657600" cy="1513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000"/>
              <a:buNone/>
              <a:defRPr sz="5333">
                <a:solidFill>
                  <a:schemeClr val="lt1"/>
                </a:solidFill>
              </a:defRPr>
            </a:lvl1pPr>
            <a:lvl2pPr lvl="1" rtl="0">
              <a:spcBef>
                <a:spcPts val="0"/>
              </a:spcBef>
              <a:spcAft>
                <a:spcPts val="0"/>
              </a:spcAft>
              <a:buClr>
                <a:schemeClr val="lt1"/>
              </a:buClr>
              <a:buSzPts val="4000"/>
              <a:buFont typeface="Rubik Light"/>
              <a:buNone/>
              <a:defRPr sz="5333">
                <a:solidFill>
                  <a:schemeClr val="lt1"/>
                </a:solidFill>
                <a:latin typeface="Rubik Light"/>
                <a:ea typeface="Rubik Light"/>
                <a:cs typeface="Rubik Light"/>
                <a:sym typeface="Rubik Light"/>
              </a:defRPr>
            </a:lvl2pPr>
            <a:lvl3pPr lvl="2" rtl="0">
              <a:spcBef>
                <a:spcPts val="0"/>
              </a:spcBef>
              <a:spcAft>
                <a:spcPts val="0"/>
              </a:spcAft>
              <a:buClr>
                <a:schemeClr val="lt1"/>
              </a:buClr>
              <a:buSzPts val="4000"/>
              <a:buFont typeface="Rubik Light"/>
              <a:buNone/>
              <a:defRPr sz="5333">
                <a:solidFill>
                  <a:schemeClr val="lt1"/>
                </a:solidFill>
                <a:latin typeface="Rubik Light"/>
                <a:ea typeface="Rubik Light"/>
                <a:cs typeface="Rubik Light"/>
                <a:sym typeface="Rubik Light"/>
              </a:defRPr>
            </a:lvl3pPr>
            <a:lvl4pPr lvl="3" rtl="0">
              <a:spcBef>
                <a:spcPts val="0"/>
              </a:spcBef>
              <a:spcAft>
                <a:spcPts val="0"/>
              </a:spcAft>
              <a:buClr>
                <a:schemeClr val="lt1"/>
              </a:buClr>
              <a:buSzPts val="4000"/>
              <a:buFont typeface="Rubik Light"/>
              <a:buNone/>
              <a:defRPr sz="5333">
                <a:solidFill>
                  <a:schemeClr val="lt1"/>
                </a:solidFill>
                <a:latin typeface="Rubik Light"/>
                <a:ea typeface="Rubik Light"/>
                <a:cs typeface="Rubik Light"/>
                <a:sym typeface="Rubik Light"/>
              </a:defRPr>
            </a:lvl4pPr>
            <a:lvl5pPr lvl="4" rtl="0">
              <a:spcBef>
                <a:spcPts val="0"/>
              </a:spcBef>
              <a:spcAft>
                <a:spcPts val="0"/>
              </a:spcAft>
              <a:buClr>
                <a:schemeClr val="lt1"/>
              </a:buClr>
              <a:buSzPts val="4000"/>
              <a:buFont typeface="Rubik Light"/>
              <a:buNone/>
              <a:defRPr sz="5333">
                <a:solidFill>
                  <a:schemeClr val="lt1"/>
                </a:solidFill>
                <a:latin typeface="Rubik Light"/>
                <a:ea typeface="Rubik Light"/>
                <a:cs typeface="Rubik Light"/>
                <a:sym typeface="Rubik Light"/>
              </a:defRPr>
            </a:lvl5pPr>
            <a:lvl6pPr lvl="5" rtl="0">
              <a:spcBef>
                <a:spcPts val="0"/>
              </a:spcBef>
              <a:spcAft>
                <a:spcPts val="0"/>
              </a:spcAft>
              <a:buClr>
                <a:schemeClr val="lt1"/>
              </a:buClr>
              <a:buSzPts val="4000"/>
              <a:buFont typeface="Rubik Light"/>
              <a:buNone/>
              <a:defRPr sz="5333">
                <a:solidFill>
                  <a:schemeClr val="lt1"/>
                </a:solidFill>
                <a:latin typeface="Rubik Light"/>
                <a:ea typeface="Rubik Light"/>
                <a:cs typeface="Rubik Light"/>
                <a:sym typeface="Rubik Light"/>
              </a:defRPr>
            </a:lvl6pPr>
            <a:lvl7pPr lvl="6" rtl="0">
              <a:spcBef>
                <a:spcPts val="0"/>
              </a:spcBef>
              <a:spcAft>
                <a:spcPts val="0"/>
              </a:spcAft>
              <a:buClr>
                <a:schemeClr val="lt1"/>
              </a:buClr>
              <a:buSzPts val="4000"/>
              <a:buFont typeface="Rubik Light"/>
              <a:buNone/>
              <a:defRPr sz="5333">
                <a:solidFill>
                  <a:schemeClr val="lt1"/>
                </a:solidFill>
                <a:latin typeface="Rubik Light"/>
                <a:ea typeface="Rubik Light"/>
                <a:cs typeface="Rubik Light"/>
                <a:sym typeface="Rubik Light"/>
              </a:defRPr>
            </a:lvl7pPr>
            <a:lvl8pPr lvl="7" rtl="0">
              <a:spcBef>
                <a:spcPts val="0"/>
              </a:spcBef>
              <a:spcAft>
                <a:spcPts val="0"/>
              </a:spcAft>
              <a:buClr>
                <a:schemeClr val="lt1"/>
              </a:buClr>
              <a:buSzPts val="4000"/>
              <a:buFont typeface="Rubik Light"/>
              <a:buNone/>
              <a:defRPr sz="5333">
                <a:solidFill>
                  <a:schemeClr val="lt1"/>
                </a:solidFill>
                <a:latin typeface="Rubik Light"/>
                <a:ea typeface="Rubik Light"/>
                <a:cs typeface="Rubik Light"/>
                <a:sym typeface="Rubik Light"/>
              </a:defRPr>
            </a:lvl8pPr>
            <a:lvl9pPr lvl="8" rtl="0">
              <a:spcBef>
                <a:spcPts val="0"/>
              </a:spcBef>
              <a:spcAft>
                <a:spcPts val="0"/>
              </a:spcAft>
              <a:buClr>
                <a:schemeClr val="lt1"/>
              </a:buClr>
              <a:buSzPts val="4000"/>
              <a:buFont typeface="Rubik Light"/>
              <a:buNone/>
              <a:defRPr sz="5333">
                <a:solidFill>
                  <a:schemeClr val="lt1"/>
                </a:solidFill>
                <a:latin typeface="Rubik Light"/>
                <a:ea typeface="Rubik Light"/>
                <a:cs typeface="Rubik Light"/>
                <a:sym typeface="Rubik Light"/>
              </a:defRPr>
            </a:lvl9pPr>
          </a:lstStyle>
          <a:p>
            <a:endParaRPr/>
          </a:p>
        </p:txBody>
      </p:sp>
      <p:sp>
        <p:nvSpPr>
          <p:cNvPr id="73" name="Google Shape;73;p12"/>
          <p:cNvSpPr txBox="1">
            <a:spLocks noGrp="1"/>
          </p:cNvSpPr>
          <p:nvPr>
            <p:ph type="body" idx="2"/>
          </p:nvPr>
        </p:nvSpPr>
        <p:spPr>
          <a:xfrm>
            <a:off x="762167" y="3060533"/>
            <a:ext cx="7659200" cy="2882800"/>
          </a:xfrm>
          <a:prstGeom prst="rect">
            <a:avLst/>
          </a:prstGeom>
        </p:spPr>
        <p:txBody>
          <a:bodyPr spcFirstLastPara="1" wrap="square" lIns="0" tIns="0" rIns="0" bIns="0" anchor="t" anchorCtr="0">
            <a:noAutofit/>
          </a:bodyPr>
          <a:lstStyle>
            <a:lvl1pPr marL="609585" lvl="0" indent="-440256" rtl="0">
              <a:spcBef>
                <a:spcPts val="0"/>
              </a:spcBef>
              <a:spcAft>
                <a:spcPts val="0"/>
              </a:spcAft>
              <a:buClr>
                <a:srgbClr val="999999"/>
              </a:buClr>
              <a:buSzPts val="1600"/>
              <a:buChar char="●"/>
              <a:defRPr>
                <a:solidFill>
                  <a:srgbClr val="999999"/>
                </a:solidFill>
              </a:defRPr>
            </a:lvl1pPr>
            <a:lvl2pPr marL="1219170" lvl="1" indent="-423323" rtl="0">
              <a:spcBef>
                <a:spcPts val="2133"/>
              </a:spcBef>
              <a:spcAft>
                <a:spcPts val="0"/>
              </a:spcAft>
              <a:buClr>
                <a:srgbClr val="999999"/>
              </a:buClr>
              <a:buSzPts val="1400"/>
              <a:buChar char="○"/>
              <a:defRPr>
                <a:solidFill>
                  <a:srgbClr val="999999"/>
                </a:solidFill>
              </a:defRPr>
            </a:lvl2pPr>
            <a:lvl3pPr marL="1828754" lvl="2" indent="-406390" rtl="0">
              <a:spcBef>
                <a:spcPts val="2133"/>
              </a:spcBef>
              <a:spcAft>
                <a:spcPts val="0"/>
              </a:spcAft>
              <a:buClr>
                <a:srgbClr val="999999"/>
              </a:buClr>
              <a:buSzPts val="1200"/>
              <a:buChar char="■"/>
              <a:defRPr>
                <a:solidFill>
                  <a:srgbClr val="999999"/>
                </a:solidFill>
              </a:defRPr>
            </a:lvl3pPr>
            <a:lvl4pPr marL="2438339" lvl="3" indent="-406390" rtl="0">
              <a:spcBef>
                <a:spcPts val="2133"/>
              </a:spcBef>
              <a:spcAft>
                <a:spcPts val="0"/>
              </a:spcAft>
              <a:buClr>
                <a:srgbClr val="999999"/>
              </a:buClr>
              <a:buSzPts val="1200"/>
              <a:buChar char="●"/>
              <a:defRPr>
                <a:solidFill>
                  <a:srgbClr val="999999"/>
                </a:solidFill>
              </a:defRPr>
            </a:lvl4pPr>
            <a:lvl5pPr marL="3047924" lvl="4" indent="-406390" rtl="0">
              <a:spcBef>
                <a:spcPts val="2133"/>
              </a:spcBef>
              <a:spcAft>
                <a:spcPts val="0"/>
              </a:spcAft>
              <a:buClr>
                <a:srgbClr val="999999"/>
              </a:buClr>
              <a:buSzPts val="1200"/>
              <a:buChar char="○"/>
              <a:defRPr>
                <a:solidFill>
                  <a:srgbClr val="999999"/>
                </a:solidFill>
              </a:defRPr>
            </a:lvl5pPr>
            <a:lvl6pPr marL="3657509" lvl="5" indent="-406390" rtl="0">
              <a:spcBef>
                <a:spcPts val="2133"/>
              </a:spcBef>
              <a:spcAft>
                <a:spcPts val="0"/>
              </a:spcAft>
              <a:buClr>
                <a:srgbClr val="999999"/>
              </a:buClr>
              <a:buSzPts val="1200"/>
              <a:buChar char="■"/>
              <a:defRPr>
                <a:solidFill>
                  <a:srgbClr val="999999"/>
                </a:solidFill>
              </a:defRPr>
            </a:lvl6pPr>
            <a:lvl7pPr marL="4267093" lvl="6" indent="-406390" rtl="0">
              <a:spcBef>
                <a:spcPts val="2133"/>
              </a:spcBef>
              <a:spcAft>
                <a:spcPts val="0"/>
              </a:spcAft>
              <a:buClr>
                <a:srgbClr val="999999"/>
              </a:buClr>
              <a:buSzPts val="1200"/>
              <a:buChar char="●"/>
              <a:defRPr>
                <a:solidFill>
                  <a:srgbClr val="999999"/>
                </a:solidFill>
              </a:defRPr>
            </a:lvl7pPr>
            <a:lvl8pPr marL="4876678" lvl="7" indent="-406390" rtl="0">
              <a:spcBef>
                <a:spcPts val="2133"/>
              </a:spcBef>
              <a:spcAft>
                <a:spcPts val="0"/>
              </a:spcAft>
              <a:buClr>
                <a:srgbClr val="999999"/>
              </a:buClr>
              <a:buSzPts val="1200"/>
              <a:buChar char="○"/>
              <a:defRPr>
                <a:solidFill>
                  <a:srgbClr val="999999"/>
                </a:solidFill>
              </a:defRPr>
            </a:lvl8pPr>
            <a:lvl9pPr marL="5486263" lvl="8" indent="-406390" rtl="0">
              <a:spcBef>
                <a:spcPts val="2133"/>
              </a:spcBef>
              <a:spcAft>
                <a:spcPts val="2133"/>
              </a:spcAft>
              <a:buClr>
                <a:srgbClr val="999999"/>
              </a:buClr>
              <a:buSzPts val="1200"/>
              <a:buChar char="■"/>
              <a:defRPr>
                <a:solidFill>
                  <a:srgbClr val="999999"/>
                </a:solidFill>
              </a:defRPr>
            </a:lvl9pPr>
          </a:lstStyle>
          <a:p>
            <a:endParaRPr/>
          </a:p>
        </p:txBody>
      </p:sp>
      <p:pic>
        <p:nvPicPr>
          <p:cNvPr id="74" name="Google Shape;74;p12"/>
          <p:cNvPicPr preferRelativeResize="0"/>
          <p:nvPr/>
        </p:nvPicPr>
        <p:blipFill rotWithShape="1">
          <a:blip r:embed="rId2">
            <a:alphaModFix/>
          </a:blip>
          <a:srcRect l="-1349" r="51164" b="50012"/>
          <a:stretch/>
        </p:blipFill>
        <p:spPr>
          <a:xfrm>
            <a:off x="8421434" y="3102267"/>
            <a:ext cx="3770567" cy="3755740"/>
          </a:xfrm>
          <a:prstGeom prst="rect">
            <a:avLst/>
          </a:prstGeom>
          <a:noFill/>
          <a:ln>
            <a:noFill/>
          </a:ln>
        </p:spPr>
      </p:pic>
    </p:spTree>
    <p:extLst>
      <p:ext uri="{BB962C8B-B14F-4D97-AF65-F5344CB8AC3E}">
        <p14:creationId xmlns:p14="http://schemas.microsoft.com/office/powerpoint/2010/main" val="3820085518"/>
      </p:ext>
    </p:extLst>
  </p:cSld>
  <p:clrMapOvr>
    <a:masterClrMapping/>
  </p:clrMapOvr>
  <p:extLst>
    <p:ext uri="{DCECCB84-F9BA-43D5-87BE-67443E8EF086}">
      <p15:sldGuideLst xmlns:p15="http://schemas.microsoft.com/office/powerpoint/2012/main">
        <p15:guide id="1" orient="horz" pos="1224">
          <p15:clr>
            <a:srgbClr val="FA7B17"/>
          </p15:clr>
        </p15:guide>
        <p15:guide id="2" pos="5478">
          <p15:clr>
            <a:srgbClr val="FA7B17"/>
          </p15:clr>
        </p15:guide>
        <p15:guide id="3" pos="361">
          <p15:clr>
            <a:srgbClr val="FA7B17"/>
          </p15:clr>
        </p15:guide>
        <p15:guide id="4" orient="horz" pos="2808">
          <p15:clr>
            <a:srgbClr val="FA7B17"/>
          </p15:clr>
        </p15:guide>
        <p15:guide id="5" pos="3979">
          <p15:clr>
            <a:srgbClr val="FA7B17"/>
          </p15:clr>
        </p15:guide>
        <p15:guide id="6" orient="horz" pos="355">
          <p15:clr>
            <a:srgbClr val="FA7B17"/>
          </p15:clr>
        </p15:guide>
        <p15:guide id="7" orient="horz" pos="144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mmary Alt">
  <p:cSld name="Summary Alt">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5880199" y="762000"/>
            <a:ext cx="5708000" cy="10668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3"/>
          <p:cNvSpPr txBox="1">
            <a:spLocks noGrp="1"/>
          </p:cNvSpPr>
          <p:nvPr>
            <p:ph type="body" idx="1"/>
          </p:nvPr>
        </p:nvSpPr>
        <p:spPr>
          <a:xfrm>
            <a:off x="5880399" y="2133600"/>
            <a:ext cx="5708000" cy="3860800"/>
          </a:xfrm>
          <a:prstGeom prst="rect">
            <a:avLst/>
          </a:prstGeom>
        </p:spPr>
        <p:txBody>
          <a:bodyPr spcFirstLastPara="1" wrap="square" lIns="0" tIns="0" rIns="0" bIns="0" anchor="t" anchorCtr="0">
            <a:noAutofit/>
          </a:bodyPr>
          <a:lstStyle>
            <a:lvl1pPr marL="609585" lvl="0" indent="-440256" rtl="0">
              <a:spcBef>
                <a:spcPts val="0"/>
              </a:spcBef>
              <a:spcAft>
                <a:spcPts val="0"/>
              </a:spcAft>
              <a:buSzPts val="1600"/>
              <a:buChar char="●"/>
              <a:defRPr/>
            </a:lvl1pPr>
            <a:lvl2pPr marL="1219170" lvl="1" indent="-423323" rtl="0">
              <a:spcBef>
                <a:spcPts val="2133"/>
              </a:spcBef>
              <a:spcAft>
                <a:spcPts val="0"/>
              </a:spcAft>
              <a:buSzPts val="1400"/>
              <a:buChar char="○"/>
              <a:defRPr/>
            </a:lvl2pPr>
            <a:lvl3pPr marL="1828754" lvl="2" indent="-406390" rtl="0">
              <a:spcBef>
                <a:spcPts val="2133"/>
              </a:spcBef>
              <a:spcAft>
                <a:spcPts val="0"/>
              </a:spcAft>
              <a:buSzPts val="1200"/>
              <a:buChar char="■"/>
              <a:defRPr/>
            </a:lvl3pPr>
            <a:lvl4pPr marL="2438339" lvl="3" indent="-406390" rtl="0">
              <a:spcBef>
                <a:spcPts val="2133"/>
              </a:spcBef>
              <a:spcAft>
                <a:spcPts val="0"/>
              </a:spcAft>
              <a:buSzPts val="1200"/>
              <a:buChar char="●"/>
              <a:defRPr/>
            </a:lvl4pPr>
            <a:lvl5pPr marL="3047924" lvl="4" indent="-406390" rtl="0">
              <a:spcBef>
                <a:spcPts val="2133"/>
              </a:spcBef>
              <a:spcAft>
                <a:spcPts val="0"/>
              </a:spcAft>
              <a:buSzPts val="1200"/>
              <a:buChar char="○"/>
              <a:defRPr/>
            </a:lvl5pPr>
            <a:lvl6pPr marL="3657509" lvl="5" indent="-406390" rtl="0">
              <a:spcBef>
                <a:spcPts val="2133"/>
              </a:spcBef>
              <a:spcAft>
                <a:spcPts val="0"/>
              </a:spcAft>
              <a:buSzPts val="1200"/>
              <a:buChar char="■"/>
              <a:defRPr/>
            </a:lvl6pPr>
            <a:lvl7pPr marL="4267093" lvl="6" indent="-406390" rtl="0">
              <a:spcBef>
                <a:spcPts val="2133"/>
              </a:spcBef>
              <a:spcAft>
                <a:spcPts val="0"/>
              </a:spcAft>
              <a:buSzPts val="1200"/>
              <a:buChar char="●"/>
              <a:defRPr/>
            </a:lvl7pPr>
            <a:lvl8pPr marL="4876678" lvl="7" indent="-406390" rtl="0">
              <a:spcBef>
                <a:spcPts val="2133"/>
              </a:spcBef>
              <a:spcAft>
                <a:spcPts val="0"/>
              </a:spcAft>
              <a:buSzPts val="1200"/>
              <a:buChar char="○"/>
              <a:defRPr/>
            </a:lvl8pPr>
            <a:lvl9pPr marL="5486263" lvl="8" indent="-406390" rtl="0">
              <a:spcBef>
                <a:spcPts val="2133"/>
              </a:spcBef>
              <a:spcAft>
                <a:spcPts val="2133"/>
              </a:spcAft>
              <a:buSzPts val="1200"/>
              <a:buChar char="■"/>
              <a:defRPr/>
            </a:lvl9pPr>
          </a:lstStyle>
          <a:p>
            <a:endParaRPr/>
          </a:p>
        </p:txBody>
      </p:sp>
      <p:pic>
        <p:nvPicPr>
          <p:cNvPr id="78" name="Google Shape;78;p13"/>
          <p:cNvPicPr preferRelativeResize="0"/>
          <p:nvPr/>
        </p:nvPicPr>
        <p:blipFill rotWithShape="1">
          <a:blip r:embed="rId2">
            <a:alphaModFix/>
          </a:blip>
          <a:srcRect l="30182"/>
          <a:stretch/>
        </p:blipFill>
        <p:spPr>
          <a:xfrm>
            <a:off x="0" y="0"/>
            <a:ext cx="4787800" cy="6858000"/>
          </a:xfrm>
          <a:prstGeom prst="rect">
            <a:avLst/>
          </a:prstGeom>
          <a:noFill/>
          <a:ln>
            <a:noFill/>
          </a:ln>
        </p:spPr>
      </p:pic>
    </p:spTree>
    <p:extLst>
      <p:ext uri="{BB962C8B-B14F-4D97-AF65-F5344CB8AC3E}">
        <p14:creationId xmlns:p14="http://schemas.microsoft.com/office/powerpoint/2010/main" val="2693635087"/>
      </p:ext>
    </p:extLst>
  </p:cSld>
  <p:clrMapOvr>
    <a:masterClrMapping/>
  </p:clrMapOvr>
  <p:extLst>
    <p:ext uri="{DCECCB84-F9BA-43D5-87BE-67443E8EF086}">
      <p15:sldGuideLst xmlns:p15="http://schemas.microsoft.com/office/powerpoint/2012/main">
        <p15:guide id="1" pos="288">
          <p15:clr>
            <a:srgbClr val="FA7B17"/>
          </p15:clr>
        </p15:guide>
        <p15:guide id="2" orient="horz" pos="360">
          <p15:clr>
            <a:srgbClr val="FA7B17"/>
          </p15:clr>
        </p15:guide>
        <p15:guide id="3" pos="5475">
          <p15:clr>
            <a:srgbClr val="FA7B17"/>
          </p15:clr>
        </p15:guide>
        <p15:guide id="4" orient="horz" pos="2832">
          <p15:clr>
            <a:srgbClr val="FA7B17"/>
          </p15:clr>
        </p15:guide>
        <p15:guide id="5" pos="2778">
          <p15:clr>
            <a:srgbClr val="FA7B17"/>
          </p15:clr>
        </p15:guide>
        <p15:guide id="6" pos="2520">
          <p15:clr>
            <a:srgbClr val="FA7B17"/>
          </p15:clr>
        </p15:guide>
        <p15:guide id="7" orient="horz" pos="864">
          <p15:clr>
            <a:srgbClr val="FA7B17"/>
          </p15:clr>
        </p15:guide>
        <p15:guide id="8" orient="horz" pos="1008">
          <p15:clr>
            <a:srgbClr val="FA7B17"/>
          </p15:clr>
        </p15:guide>
        <p15:guide id="9" pos="2262">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mphasis - Southwest">
  <p:cSld name="Emphasis - Southwest">
    <p:spTree>
      <p:nvGrpSpPr>
        <p:cNvPr id="1" name="Shape 86"/>
        <p:cNvGrpSpPr/>
        <p:nvPr/>
      </p:nvGrpSpPr>
      <p:grpSpPr>
        <a:xfrm>
          <a:off x="0" y="0"/>
          <a:ext cx="0" cy="0"/>
          <a:chOff x="0" y="0"/>
          <a:chExt cx="0" cy="0"/>
        </a:xfrm>
      </p:grpSpPr>
      <p:sp>
        <p:nvSpPr>
          <p:cNvPr id="87" name="Google Shape;87;p17"/>
          <p:cNvSpPr txBox="1">
            <a:spLocks noGrp="1"/>
          </p:cNvSpPr>
          <p:nvPr>
            <p:ph type="body" idx="1"/>
          </p:nvPr>
        </p:nvSpPr>
        <p:spPr>
          <a:xfrm>
            <a:off x="1219300" y="975167"/>
            <a:ext cx="9690000" cy="4361600"/>
          </a:xfrm>
          <a:prstGeom prst="rect">
            <a:avLst/>
          </a:prstGeom>
          <a:effectLst>
            <a:outerShdw blurRad="114300" dist="19050" algn="bl" rotWithShape="0">
              <a:srgbClr val="000000">
                <a:alpha val="8000"/>
              </a:srgbClr>
            </a:outerShdw>
          </a:effectLst>
        </p:spPr>
        <p:txBody>
          <a:bodyPr spcFirstLastPara="1" wrap="square" lIns="0" tIns="0" rIns="0" bIns="0" anchor="ctr" anchorCtr="0">
            <a:noAutofit/>
          </a:bodyPr>
          <a:lstStyle>
            <a:lvl1pPr marL="609585" lvl="0" indent="-440256" algn="ctr" rtl="0">
              <a:spcBef>
                <a:spcPts val="0"/>
              </a:spcBef>
              <a:spcAft>
                <a:spcPts val="0"/>
              </a:spcAft>
              <a:buClr>
                <a:srgbClr val="FFFFFF"/>
              </a:buClr>
              <a:buSzPts val="1600"/>
              <a:buChar char="●"/>
              <a:defRPr>
                <a:solidFill>
                  <a:srgbClr val="FFFFFF"/>
                </a:solidFill>
              </a:defRPr>
            </a:lvl1pPr>
            <a:lvl2pPr marL="1219170" lvl="1" indent="-423323" algn="ctr" rtl="0">
              <a:spcBef>
                <a:spcPts val="2133"/>
              </a:spcBef>
              <a:spcAft>
                <a:spcPts val="0"/>
              </a:spcAft>
              <a:buClr>
                <a:srgbClr val="FFFFFF"/>
              </a:buClr>
              <a:buSzPts val="1400"/>
              <a:buChar char="○"/>
              <a:defRPr>
                <a:solidFill>
                  <a:srgbClr val="FFFFFF"/>
                </a:solidFill>
              </a:defRPr>
            </a:lvl2pPr>
            <a:lvl3pPr marL="1828754" lvl="2" indent="-406390" algn="ctr" rtl="0">
              <a:spcBef>
                <a:spcPts val="2133"/>
              </a:spcBef>
              <a:spcAft>
                <a:spcPts val="0"/>
              </a:spcAft>
              <a:buClr>
                <a:srgbClr val="FFFFFF"/>
              </a:buClr>
              <a:buSzPts val="1200"/>
              <a:buChar char="■"/>
              <a:defRPr>
                <a:solidFill>
                  <a:srgbClr val="FFFFFF"/>
                </a:solidFill>
              </a:defRPr>
            </a:lvl3pPr>
            <a:lvl4pPr marL="2438339" lvl="3" indent="-406390" algn="ctr" rtl="0">
              <a:spcBef>
                <a:spcPts val="2133"/>
              </a:spcBef>
              <a:spcAft>
                <a:spcPts val="0"/>
              </a:spcAft>
              <a:buClr>
                <a:srgbClr val="FFFFFF"/>
              </a:buClr>
              <a:buSzPts val="1200"/>
              <a:buChar char="●"/>
              <a:defRPr>
                <a:solidFill>
                  <a:srgbClr val="FFFFFF"/>
                </a:solidFill>
              </a:defRPr>
            </a:lvl4pPr>
            <a:lvl5pPr marL="3047924" lvl="4" indent="-406390" algn="ctr" rtl="0">
              <a:spcBef>
                <a:spcPts val="2133"/>
              </a:spcBef>
              <a:spcAft>
                <a:spcPts val="0"/>
              </a:spcAft>
              <a:buClr>
                <a:srgbClr val="FFFFFF"/>
              </a:buClr>
              <a:buSzPts val="1200"/>
              <a:buChar char="○"/>
              <a:defRPr>
                <a:solidFill>
                  <a:srgbClr val="FFFFFF"/>
                </a:solidFill>
              </a:defRPr>
            </a:lvl5pPr>
            <a:lvl6pPr marL="3657509" lvl="5" indent="-406390" algn="ctr" rtl="0">
              <a:spcBef>
                <a:spcPts val="2133"/>
              </a:spcBef>
              <a:spcAft>
                <a:spcPts val="0"/>
              </a:spcAft>
              <a:buClr>
                <a:srgbClr val="FFFFFF"/>
              </a:buClr>
              <a:buSzPts val="1200"/>
              <a:buChar char="■"/>
              <a:defRPr>
                <a:solidFill>
                  <a:srgbClr val="FFFFFF"/>
                </a:solidFill>
              </a:defRPr>
            </a:lvl6pPr>
            <a:lvl7pPr marL="4267093" lvl="6" indent="-406390" algn="ctr" rtl="0">
              <a:spcBef>
                <a:spcPts val="2133"/>
              </a:spcBef>
              <a:spcAft>
                <a:spcPts val="0"/>
              </a:spcAft>
              <a:buClr>
                <a:srgbClr val="FFFFFF"/>
              </a:buClr>
              <a:buSzPts val="1200"/>
              <a:buChar char="●"/>
              <a:defRPr>
                <a:solidFill>
                  <a:srgbClr val="FFFFFF"/>
                </a:solidFill>
              </a:defRPr>
            </a:lvl7pPr>
            <a:lvl8pPr marL="4876678" lvl="7" indent="-406390" algn="ctr" rtl="0">
              <a:spcBef>
                <a:spcPts val="2133"/>
              </a:spcBef>
              <a:spcAft>
                <a:spcPts val="0"/>
              </a:spcAft>
              <a:buClr>
                <a:srgbClr val="FFFFFF"/>
              </a:buClr>
              <a:buSzPts val="1200"/>
              <a:buChar char="○"/>
              <a:defRPr>
                <a:solidFill>
                  <a:srgbClr val="FFFFFF"/>
                </a:solidFill>
              </a:defRPr>
            </a:lvl8pPr>
            <a:lvl9pPr marL="5486263" lvl="8" indent="-406390" algn="ctr" rtl="0">
              <a:spcBef>
                <a:spcPts val="2133"/>
              </a:spcBef>
              <a:spcAft>
                <a:spcPts val="2133"/>
              </a:spcAft>
              <a:buClr>
                <a:srgbClr val="FFFFFF"/>
              </a:buClr>
              <a:buSzPts val="1200"/>
              <a:buChar char="■"/>
              <a:defRPr>
                <a:solidFill>
                  <a:srgbClr val="FFFFFF"/>
                </a:solidFill>
              </a:defRPr>
            </a:lvl9pPr>
          </a:lstStyle>
          <a:p>
            <a:endParaRPr/>
          </a:p>
        </p:txBody>
      </p:sp>
      <p:pic>
        <p:nvPicPr>
          <p:cNvPr id="2" name="Picture 1" descr="A picture containing drawing&#10;&#10;Description automatically generated">
            <a:extLst>
              <a:ext uri="{FF2B5EF4-FFF2-40B4-BE49-F238E27FC236}">
                <a16:creationId xmlns:a16="http://schemas.microsoft.com/office/drawing/2014/main" id="{F62FDDC1-52DD-4367-9624-69B855CBB477}"/>
              </a:ext>
            </a:extLst>
          </p:cNvPr>
          <p:cNvPicPr>
            <a:picLocks noChangeAspect="1"/>
          </p:cNvPicPr>
          <p:nvPr userDrawn="1"/>
        </p:nvPicPr>
        <p:blipFill>
          <a:blip r:embed="rId2"/>
          <a:stretch>
            <a:fillRect/>
          </a:stretch>
        </p:blipFill>
        <p:spPr>
          <a:xfrm>
            <a:off x="11156328" y="5905849"/>
            <a:ext cx="1243105" cy="932329"/>
          </a:xfrm>
          <a:prstGeom prst="rect">
            <a:avLst/>
          </a:prstGeom>
        </p:spPr>
      </p:pic>
    </p:spTree>
    <p:extLst>
      <p:ext uri="{BB962C8B-B14F-4D97-AF65-F5344CB8AC3E}">
        <p14:creationId xmlns:p14="http://schemas.microsoft.com/office/powerpoint/2010/main" val="3811995191"/>
      </p:ext>
    </p:extLst>
  </p:cSld>
  <p:clrMapOvr>
    <a:masterClrMapping/>
  </p:clrMapOvr>
  <p:extLst>
    <p:ext uri="{DCECCB84-F9BA-43D5-87BE-67443E8EF086}">
      <p15:sldGuideLst xmlns:p15="http://schemas.microsoft.com/office/powerpoint/2012/main">
        <p15:guide id="1" pos="582">
          <p15:clr>
            <a:srgbClr val="FA7B17"/>
          </p15:clr>
        </p15:guide>
        <p15:guide id="2" orient="horz" pos="461">
          <p15:clr>
            <a:srgbClr val="FA7B17"/>
          </p15:clr>
        </p15:guide>
        <p15:guide id="3" pos="5154">
          <p15:clr>
            <a:srgbClr val="FA7B17"/>
          </p15:clr>
        </p15:guide>
        <p15:guide id="4" orient="horz" pos="252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mphasis - Northwest">
  <p:cSld name="Emphasis - Northwest">
    <p:spTree>
      <p:nvGrpSpPr>
        <p:cNvPr id="1" name="Shape 89"/>
        <p:cNvGrpSpPr/>
        <p:nvPr/>
      </p:nvGrpSpPr>
      <p:grpSpPr>
        <a:xfrm>
          <a:off x="0" y="0"/>
          <a:ext cx="0" cy="0"/>
          <a:chOff x="0" y="0"/>
          <a:chExt cx="0" cy="0"/>
        </a:xfrm>
      </p:grpSpPr>
      <p:sp>
        <p:nvSpPr>
          <p:cNvPr id="90" name="Google Shape;90;p18"/>
          <p:cNvSpPr txBox="1">
            <a:spLocks noGrp="1"/>
          </p:cNvSpPr>
          <p:nvPr>
            <p:ph type="body" idx="1"/>
          </p:nvPr>
        </p:nvSpPr>
        <p:spPr>
          <a:xfrm>
            <a:off x="1219300" y="975167"/>
            <a:ext cx="9690000" cy="4361600"/>
          </a:xfrm>
          <a:prstGeom prst="rect">
            <a:avLst/>
          </a:prstGeom>
          <a:effectLst>
            <a:outerShdw blurRad="114300" dist="19050" algn="bl" rotWithShape="0">
              <a:srgbClr val="000000">
                <a:alpha val="8000"/>
              </a:srgbClr>
            </a:outerShdw>
          </a:effectLst>
        </p:spPr>
        <p:txBody>
          <a:bodyPr spcFirstLastPara="1" wrap="square" lIns="0" tIns="0" rIns="0" bIns="0" anchor="ctr" anchorCtr="0">
            <a:noAutofit/>
          </a:bodyPr>
          <a:lstStyle>
            <a:lvl1pPr marL="609585" lvl="0" indent="-440256" algn="ctr" rtl="0">
              <a:spcBef>
                <a:spcPts val="0"/>
              </a:spcBef>
              <a:spcAft>
                <a:spcPts val="0"/>
              </a:spcAft>
              <a:buClr>
                <a:srgbClr val="FFFFFF"/>
              </a:buClr>
              <a:buSzPts val="1600"/>
              <a:buChar char="●"/>
              <a:defRPr>
                <a:solidFill>
                  <a:srgbClr val="FFFFFF"/>
                </a:solidFill>
              </a:defRPr>
            </a:lvl1pPr>
            <a:lvl2pPr marL="1219170" lvl="1" indent="-423323" algn="ctr" rtl="0">
              <a:spcBef>
                <a:spcPts val="2133"/>
              </a:spcBef>
              <a:spcAft>
                <a:spcPts val="0"/>
              </a:spcAft>
              <a:buClr>
                <a:srgbClr val="FFFFFF"/>
              </a:buClr>
              <a:buSzPts val="1400"/>
              <a:buChar char="○"/>
              <a:defRPr>
                <a:solidFill>
                  <a:srgbClr val="FFFFFF"/>
                </a:solidFill>
              </a:defRPr>
            </a:lvl2pPr>
            <a:lvl3pPr marL="1828754" lvl="2" indent="-406390" algn="ctr" rtl="0">
              <a:spcBef>
                <a:spcPts val="2133"/>
              </a:spcBef>
              <a:spcAft>
                <a:spcPts val="0"/>
              </a:spcAft>
              <a:buClr>
                <a:srgbClr val="FFFFFF"/>
              </a:buClr>
              <a:buSzPts val="1200"/>
              <a:buChar char="■"/>
              <a:defRPr>
                <a:solidFill>
                  <a:srgbClr val="FFFFFF"/>
                </a:solidFill>
              </a:defRPr>
            </a:lvl3pPr>
            <a:lvl4pPr marL="2438339" lvl="3" indent="-406390" algn="ctr" rtl="0">
              <a:spcBef>
                <a:spcPts val="2133"/>
              </a:spcBef>
              <a:spcAft>
                <a:spcPts val="0"/>
              </a:spcAft>
              <a:buClr>
                <a:srgbClr val="FFFFFF"/>
              </a:buClr>
              <a:buSzPts val="1200"/>
              <a:buChar char="●"/>
              <a:defRPr>
                <a:solidFill>
                  <a:srgbClr val="FFFFFF"/>
                </a:solidFill>
              </a:defRPr>
            </a:lvl4pPr>
            <a:lvl5pPr marL="3047924" lvl="4" indent="-406390" algn="ctr" rtl="0">
              <a:spcBef>
                <a:spcPts val="2133"/>
              </a:spcBef>
              <a:spcAft>
                <a:spcPts val="0"/>
              </a:spcAft>
              <a:buClr>
                <a:srgbClr val="FFFFFF"/>
              </a:buClr>
              <a:buSzPts val="1200"/>
              <a:buChar char="○"/>
              <a:defRPr>
                <a:solidFill>
                  <a:srgbClr val="FFFFFF"/>
                </a:solidFill>
              </a:defRPr>
            </a:lvl5pPr>
            <a:lvl6pPr marL="3657509" lvl="5" indent="-406390" algn="ctr" rtl="0">
              <a:spcBef>
                <a:spcPts val="2133"/>
              </a:spcBef>
              <a:spcAft>
                <a:spcPts val="0"/>
              </a:spcAft>
              <a:buClr>
                <a:srgbClr val="FFFFFF"/>
              </a:buClr>
              <a:buSzPts val="1200"/>
              <a:buChar char="■"/>
              <a:defRPr>
                <a:solidFill>
                  <a:srgbClr val="FFFFFF"/>
                </a:solidFill>
              </a:defRPr>
            </a:lvl6pPr>
            <a:lvl7pPr marL="4267093" lvl="6" indent="-406390" algn="ctr" rtl="0">
              <a:spcBef>
                <a:spcPts val="2133"/>
              </a:spcBef>
              <a:spcAft>
                <a:spcPts val="0"/>
              </a:spcAft>
              <a:buClr>
                <a:srgbClr val="FFFFFF"/>
              </a:buClr>
              <a:buSzPts val="1200"/>
              <a:buChar char="●"/>
              <a:defRPr>
                <a:solidFill>
                  <a:srgbClr val="FFFFFF"/>
                </a:solidFill>
              </a:defRPr>
            </a:lvl7pPr>
            <a:lvl8pPr marL="4876678" lvl="7" indent="-406390" algn="ctr" rtl="0">
              <a:spcBef>
                <a:spcPts val="2133"/>
              </a:spcBef>
              <a:spcAft>
                <a:spcPts val="0"/>
              </a:spcAft>
              <a:buClr>
                <a:srgbClr val="FFFFFF"/>
              </a:buClr>
              <a:buSzPts val="1200"/>
              <a:buChar char="○"/>
              <a:defRPr>
                <a:solidFill>
                  <a:srgbClr val="FFFFFF"/>
                </a:solidFill>
              </a:defRPr>
            </a:lvl8pPr>
            <a:lvl9pPr marL="5486263" lvl="8" indent="-406390" algn="ctr" rtl="0">
              <a:spcBef>
                <a:spcPts val="2133"/>
              </a:spcBef>
              <a:spcAft>
                <a:spcPts val="2133"/>
              </a:spcAft>
              <a:buClr>
                <a:srgbClr val="FFFFFF"/>
              </a:buClr>
              <a:buSzPts val="1200"/>
              <a:buChar char="■"/>
              <a:defRPr>
                <a:solidFill>
                  <a:srgbClr val="FFFFFF"/>
                </a:solidFill>
              </a:defRPr>
            </a:lvl9pPr>
          </a:lstStyle>
          <a:p>
            <a:endParaRPr/>
          </a:p>
        </p:txBody>
      </p:sp>
      <p:pic>
        <p:nvPicPr>
          <p:cNvPr id="2" name="Picture 1" descr="A picture containing drawing&#10;&#10;Description automatically generated">
            <a:extLst>
              <a:ext uri="{FF2B5EF4-FFF2-40B4-BE49-F238E27FC236}">
                <a16:creationId xmlns:a16="http://schemas.microsoft.com/office/drawing/2014/main" id="{B90DC68E-B720-4F90-9517-5B417D03EA9D}"/>
              </a:ext>
            </a:extLst>
          </p:cNvPr>
          <p:cNvPicPr>
            <a:picLocks noChangeAspect="1"/>
          </p:cNvPicPr>
          <p:nvPr userDrawn="1"/>
        </p:nvPicPr>
        <p:blipFill>
          <a:blip r:embed="rId2"/>
          <a:stretch>
            <a:fillRect/>
          </a:stretch>
        </p:blipFill>
        <p:spPr>
          <a:xfrm>
            <a:off x="11156328" y="5905849"/>
            <a:ext cx="1243105" cy="932329"/>
          </a:xfrm>
          <a:prstGeom prst="rect">
            <a:avLst/>
          </a:prstGeom>
        </p:spPr>
      </p:pic>
    </p:spTree>
    <p:extLst>
      <p:ext uri="{BB962C8B-B14F-4D97-AF65-F5344CB8AC3E}">
        <p14:creationId xmlns:p14="http://schemas.microsoft.com/office/powerpoint/2010/main" val="1812703583"/>
      </p:ext>
    </p:extLst>
  </p:cSld>
  <p:clrMapOvr>
    <a:masterClrMapping/>
  </p:clrMapOvr>
  <p:extLst>
    <p:ext uri="{DCECCB84-F9BA-43D5-87BE-67443E8EF086}">
      <p15:sldGuideLst xmlns:p15="http://schemas.microsoft.com/office/powerpoint/2012/main">
        <p15:guide id="1" pos="582">
          <p15:clr>
            <a:srgbClr val="FA7B17"/>
          </p15:clr>
        </p15:guide>
        <p15:guide id="2" orient="horz" pos="461">
          <p15:clr>
            <a:srgbClr val="FA7B17"/>
          </p15:clr>
        </p15:guide>
        <p15:guide id="3" pos="5154">
          <p15:clr>
            <a:srgbClr val="FA7B17"/>
          </p15:clr>
        </p15:guide>
        <p15:guide id="4" orient="horz" pos="252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phasis - Northeast">
  <p:cSld name="Emphasis - Northeast">
    <p:spTree>
      <p:nvGrpSpPr>
        <p:cNvPr id="1" name="Shape 92"/>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11CC0B6-9A01-41E7-878A-5E70EE5DD463}"/>
              </a:ext>
            </a:extLst>
          </p:cNvPr>
          <p:cNvPicPr>
            <a:picLocks noChangeAspect="1"/>
          </p:cNvPicPr>
          <p:nvPr userDrawn="1"/>
        </p:nvPicPr>
        <p:blipFill>
          <a:blip r:embed="rId2"/>
          <a:stretch>
            <a:fillRect/>
          </a:stretch>
        </p:blipFill>
        <p:spPr>
          <a:xfrm>
            <a:off x="11156328" y="5905849"/>
            <a:ext cx="1243105" cy="932329"/>
          </a:xfrm>
          <a:prstGeom prst="rect">
            <a:avLst/>
          </a:prstGeom>
        </p:spPr>
      </p:pic>
      <p:sp>
        <p:nvSpPr>
          <p:cNvPr id="93" name="Google Shape;93;p19"/>
          <p:cNvSpPr txBox="1">
            <a:spLocks noGrp="1"/>
          </p:cNvSpPr>
          <p:nvPr>
            <p:ph type="body" idx="1"/>
          </p:nvPr>
        </p:nvSpPr>
        <p:spPr>
          <a:xfrm>
            <a:off x="1219300" y="975167"/>
            <a:ext cx="9690000" cy="4361600"/>
          </a:xfrm>
          <a:prstGeom prst="rect">
            <a:avLst/>
          </a:prstGeom>
          <a:effectLst>
            <a:outerShdw blurRad="114300" dist="19050" algn="bl" rotWithShape="0">
              <a:srgbClr val="000000">
                <a:alpha val="8000"/>
              </a:srgbClr>
            </a:outerShdw>
          </a:effectLst>
        </p:spPr>
        <p:txBody>
          <a:bodyPr spcFirstLastPara="1" wrap="square" lIns="0" tIns="0" rIns="0" bIns="0" anchor="ctr" anchorCtr="0">
            <a:noAutofit/>
          </a:bodyPr>
          <a:lstStyle>
            <a:lvl1pPr marL="609585" lvl="0" indent="-440256" algn="ctr" rtl="0">
              <a:spcBef>
                <a:spcPts val="0"/>
              </a:spcBef>
              <a:spcAft>
                <a:spcPts val="0"/>
              </a:spcAft>
              <a:buClr>
                <a:srgbClr val="FFFFFF"/>
              </a:buClr>
              <a:buSzPts val="1600"/>
              <a:buChar char="●"/>
              <a:defRPr>
                <a:solidFill>
                  <a:srgbClr val="FFFFFF"/>
                </a:solidFill>
              </a:defRPr>
            </a:lvl1pPr>
            <a:lvl2pPr marL="1219170" lvl="1" indent="-423323" algn="ctr" rtl="0">
              <a:spcBef>
                <a:spcPts val="2133"/>
              </a:spcBef>
              <a:spcAft>
                <a:spcPts val="0"/>
              </a:spcAft>
              <a:buClr>
                <a:srgbClr val="FFFFFF"/>
              </a:buClr>
              <a:buSzPts val="1400"/>
              <a:buChar char="○"/>
              <a:defRPr>
                <a:solidFill>
                  <a:srgbClr val="FFFFFF"/>
                </a:solidFill>
              </a:defRPr>
            </a:lvl2pPr>
            <a:lvl3pPr marL="1828754" lvl="2" indent="-406390" algn="ctr" rtl="0">
              <a:spcBef>
                <a:spcPts val="2133"/>
              </a:spcBef>
              <a:spcAft>
                <a:spcPts val="0"/>
              </a:spcAft>
              <a:buClr>
                <a:srgbClr val="FFFFFF"/>
              </a:buClr>
              <a:buSzPts val="1200"/>
              <a:buChar char="■"/>
              <a:defRPr>
                <a:solidFill>
                  <a:srgbClr val="FFFFFF"/>
                </a:solidFill>
              </a:defRPr>
            </a:lvl3pPr>
            <a:lvl4pPr marL="2438339" lvl="3" indent="-406390" algn="ctr" rtl="0">
              <a:spcBef>
                <a:spcPts val="2133"/>
              </a:spcBef>
              <a:spcAft>
                <a:spcPts val="0"/>
              </a:spcAft>
              <a:buClr>
                <a:srgbClr val="FFFFFF"/>
              </a:buClr>
              <a:buSzPts val="1200"/>
              <a:buChar char="●"/>
              <a:defRPr>
                <a:solidFill>
                  <a:srgbClr val="FFFFFF"/>
                </a:solidFill>
              </a:defRPr>
            </a:lvl4pPr>
            <a:lvl5pPr marL="3047924" lvl="4" indent="-406390" algn="ctr" rtl="0">
              <a:spcBef>
                <a:spcPts val="2133"/>
              </a:spcBef>
              <a:spcAft>
                <a:spcPts val="0"/>
              </a:spcAft>
              <a:buClr>
                <a:srgbClr val="FFFFFF"/>
              </a:buClr>
              <a:buSzPts val="1200"/>
              <a:buChar char="○"/>
              <a:defRPr>
                <a:solidFill>
                  <a:srgbClr val="FFFFFF"/>
                </a:solidFill>
              </a:defRPr>
            </a:lvl5pPr>
            <a:lvl6pPr marL="3657509" lvl="5" indent="-406390" algn="ctr" rtl="0">
              <a:spcBef>
                <a:spcPts val="2133"/>
              </a:spcBef>
              <a:spcAft>
                <a:spcPts val="0"/>
              </a:spcAft>
              <a:buClr>
                <a:srgbClr val="FFFFFF"/>
              </a:buClr>
              <a:buSzPts val="1200"/>
              <a:buChar char="■"/>
              <a:defRPr>
                <a:solidFill>
                  <a:srgbClr val="FFFFFF"/>
                </a:solidFill>
              </a:defRPr>
            </a:lvl6pPr>
            <a:lvl7pPr marL="4267093" lvl="6" indent="-406390" algn="ctr" rtl="0">
              <a:spcBef>
                <a:spcPts val="2133"/>
              </a:spcBef>
              <a:spcAft>
                <a:spcPts val="0"/>
              </a:spcAft>
              <a:buClr>
                <a:srgbClr val="FFFFFF"/>
              </a:buClr>
              <a:buSzPts val="1200"/>
              <a:buChar char="●"/>
              <a:defRPr>
                <a:solidFill>
                  <a:srgbClr val="FFFFFF"/>
                </a:solidFill>
              </a:defRPr>
            </a:lvl7pPr>
            <a:lvl8pPr marL="4876678" lvl="7" indent="-406390" algn="ctr" rtl="0">
              <a:spcBef>
                <a:spcPts val="2133"/>
              </a:spcBef>
              <a:spcAft>
                <a:spcPts val="0"/>
              </a:spcAft>
              <a:buClr>
                <a:srgbClr val="FFFFFF"/>
              </a:buClr>
              <a:buSzPts val="1200"/>
              <a:buChar char="○"/>
              <a:defRPr>
                <a:solidFill>
                  <a:srgbClr val="FFFFFF"/>
                </a:solidFill>
              </a:defRPr>
            </a:lvl8pPr>
            <a:lvl9pPr marL="5486263" lvl="8" indent="-406390" algn="ctr" rtl="0">
              <a:spcBef>
                <a:spcPts val="2133"/>
              </a:spcBef>
              <a:spcAft>
                <a:spcPts val="2133"/>
              </a:spcAft>
              <a:buClr>
                <a:srgbClr val="FFFFFF"/>
              </a:buClr>
              <a:buSzPts val="1200"/>
              <a:buChar char="■"/>
              <a:defRPr>
                <a:solidFill>
                  <a:srgbClr val="FFFFFF"/>
                </a:solidFill>
              </a:defRPr>
            </a:lvl9pPr>
          </a:lstStyle>
          <a:p>
            <a:endParaRPr/>
          </a:p>
        </p:txBody>
      </p:sp>
    </p:spTree>
    <p:extLst>
      <p:ext uri="{BB962C8B-B14F-4D97-AF65-F5344CB8AC3E}">
        <p14:creationId xmlns:p14="http://schemas.microsoft.com/office/powerpoint/2010/main" val="887817826"/>
      </p:ext>
    </p:extLst>
  </p:cSld>
  <p:clrMapOvr>
    <a:masterClrMapping/>
  </p:clrMapOvr>
  <p:extLst>
    <p:ext uri="{DCECCB84-F9BA-43D5-87BE-67443E8EF086}">
      <p15:sldGuideLst xmlns:p15="http://schemas.microsoft.com/office/powerpoint/2012/main">
        <p15:guide id="1" pos="582">
          <p15:clr>
            <a:srgbClr val="FA7B17"/>
          </p15:clr>
        </p15:guide>
        <p15:guide id="2" orient="horz" pos="461">
          <p15:clr>
            <a:srgbClr val="FA7B17"/>
          </p15:clr>
        </p15:guide>
        <p15:guide id="3" pos="5154">
          <p15:clr>
            <a:srgbClr val="FA7B17"/>
          </p15:clr>
        </p15:guide>
        <p15:guide id="4" orient="horz" pos="2521">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mphasis - Southeast">
  <p:cSld name="Emphasis - Southeast">
    <p:spTree>
      <p:nvGrpSpPr>
        <p:cNvPr id="1" name="Shape 95"/>
        <p:cNvGrpSpPr/>
        <p:nvPr/>
      </p:nvGrpSpPr>
      <p:grpSpPr>
        <a:xfrm>
          <a:off x="0" y="0"/>
          <a:ext cx="0" cy="0"/>
          <a:chOff x="0" y="0"/>
          <a:chExt cx="0" cy="0"/>
        </a:xfrm>
      </p:grpSpPr>
      <p:sp>
        <p:nvSpPr>
          <p:cNvPr id="96" name="Google Shape;96;p20"/>
          <p:cNvSpPr txBox="1">
            <a:spLocks noGrp="1"/>
          </p:cNvSpPr>
          <p:nvPr>
            <p:ph type="body" idx="1"/>
          </p:nvPr>
        </p:nvSpPr>
        <p:spPr>
          <a:xfrm>
            <a:off x="1219300" y="975167"/>
            <a:ext cx="9690000" cy="4361600"/>
          </a:xfrm>
          <a:prstGeom prst="rect">
            <a:avLst/>
          </a:prstGeom>
          <a:effectLst>
            <a:outerShdw blurRad="114300" dist="19050" algn="bl" rotWithShape="0">
              <a:srgbClr val="000000">
                <a:alpha val="8000"/>
              </a:srgbClr>
            </a:outerShdw>
          </a:effectLst>
        </p:spPr>
        <p:txBody>
          <a:bodyPr spcFirstLastPara="1" wrap="square" lIns="0" tIns="0" rIns="0" bIns="0" anchor="ctr" anchorCtr="0">
            <a:noAutofit/>
          </a:bodyPr>
          <a:lstStyle>
            <a:lvl1pPr marL="609585" lvl="0" indent="-440256" algn="ctr" rtl="0">
              <a:spcBef>
                <a:spcPts val="0"/>
              </a:spcBef>
              <a:spcAft>
                <a:spcPts val="0"/>
              </a:spcAft>
              <a:buClr>
                <a:srgbClr val="FFFFFF"/>
              </a:buClr>
              <a:buSzPts val="1600"/>
              <a:buChar char="●"/>
              <a:defRPr>
                <a:solidFill>
                  <a:srgbClr val="FFFFFF"/>
                </a:solidFill>
              </a:defRPr>
            </a:lvl1pPr>
            <a:lvl2pPr marL="1219170" lvl="1" indent="-423323" algn="ctr" rtl="0">
              <a:spcBef>
                <a:spcPts val="2133"/>
              </a:spcBef>
              <a:spcAft>
                <a:spcPts val="0"/>
              </a:spcAft>
              <a:buClr>
                <a:srgbClr val="FFFFFF"/>
              </a:buClr>
              <a:buSzPts val="1400"/>
              <a:buChar char="○"/>
              <a:defRPr>
                <a:solidFill>
                  <a:srgbClr val="FFFFFF"/>
                </a:solidFill>
              </a:defRPr>
            </a:lvl2pPr>
            <a:lvl3pPr marL="1828754" lvl="2" indent="-406390" algn="ctr" rtl="0">
              <a:spcBef>
                <a:spcPts val="2133"/>
              </a:spcBef>
              <a:spcAft>
                <a:spcPts val="0"/>
              </a:spcAft>
              <a:buClr>
                <a:srgbClr val="FFFFFF"/>
              </a:buClr>
              <a:buSzPts val="1200"/>
              <a:buChar char="■"/>
              <a:defRPr>
                <a:solidFill>
                  <a:srgbClr val="FFFFFF"/>
                </a:solidFill>
              </a:defRPr>
            </a:lvl3pPr>
            <a:lvl4pPr marL="2438339" lvl="3" indent="-406390" algn="ctr" rtl="0">
              <a:spcBef>
                <a:spcPts val="2133"/>
              </a:spcBef>
              <a:spcAft>
                <a:spcPts val="0"/>
              </a:spcAft>
              <a:buClr>
                <a:srgbClr val="FFFFFF"/>
              </a:buClr>
              <a:buSzPts val="1200"/>
              <a:buChar char="●"/>
              <a:defRPr>
                <a:solidFill>
                  <a:srgbClr val="FFFFFF"/>
                </a:solidFill>
              </a:defRPr>
            </a:lvl4pPr>
            <a:lvl5pPr marL="3047924" lvl="4" indent="-406390" algn="ctr" rtl="0">
              <a:spcBef>
                <a:spcPts val="2133"/>
              </a:spcBef>
              <a:spcAft>
                <a:spcPts val="0"/>
              </a:spcAft>
              <a:buClr>
                <a:srgbClr val="FFFFFF"/>
              </a:buClr>
              <a:buSzPts val="1200"/>
              <a:buChar char="○"/>
              <a:defRPr>
                <a:solidFill>
                  <a:srgbClr val="FFFFFF"/>
                </a:solidFill>
              </a:defRPr>
            </a:lvl5pPr>
            <a:lvl6pPr marL="3657509" lvl="5" indent="-406390" algn="ctr" rtl="0">
              <a:spcBef>
                <a:spcPts val="2133"/>
              </a:spcBef>
              <a:spcAft>
                <a:spcPts val="0"/>
              </a:spcAft>
              <a:buClr>
                <a:srgbClr val="FFFFFF"/>
              </a:buClr>
              <a:buSzPts val="1200"/>
              <a:buChar char="■"/>
              <a:defRPr>
                <a:solidFill>
                  <a:srgbClr val="FFFFFF"/>
                </a:solidFill>
              </a:defRPr>
            </a:lvl6pPr>
            <a:lvl7pPr marL="4267093" lvl="6" indent="-406390" algn="ctr" rtl="0">
              <a:spcBef>
                <a:spcPts val="2133"/>
              </a:spcBef>
              <a:spcAft>
                <a:spcPts val="0"/>
              </a:spcAft>
              <a:buClr>
                <a:srgbClr val="FFFFFF"/>
              </a:buClr>
              <a:buSzPts val="1200"/>
              <a:buChar char="●"/>
              <a:defRPr>
                <a:solidFill>
                  <a:srgbClr val="FFFFFF"/>
                </a:solidFill>
              </a:defRPr>
            </a:lvl7pPr>
            <a:lvl8pPr marL="4876678" lvl="7" indent="-406390" algn="ctr" rtl="0">
              <a:spcBef>
                <a:spcPts val="2133"/>
              </a:spcBef>
              <a:spcAft>
                <a:spcPts val="0"/>
              </a:spcAft>
              <a:buClr>
                <a:srgbClr val="FFFFFF"/>
              </a:buClr>
              <a:buSzPts val="1200"/>
              <a:buChar char="○"/>
              <a:defRPr>
                <a:solidFill>
                  <a:srgbClr val="FFFFFF"/>
                </a:solidFill>
              </a:defRPr>
            </a:lvl8pPr>
            <a:lvl9pPr marL="5486263" lvl="8" indent="-406390" algn="ctr" rtl="0">
              <a:spcBef>
                <a:spcPts val="2133"/>
              </a:spcBef>
              <a:spcAft>
                <a:spcPts val="2133"/>
              </a:spcAft>
              <a:buClr>
                <a:srgbClr val="FFFFFF"/>
              </a:buClr>
              <a:buSzPts val="1200"/>
              <a:buChar char="■"/>
              <a:defRPr>
                <a:solidFill>
                  <a:srgbClr val="FFFFFF"/>
                </a:solidFill>
              </a:defRPr>
            </a:lvl9pPr>
          </a:lstStyle>
          <a:p>
            <a:endParaRPr/>
          </a:p>
        </p:txBody>
      </p:sp>
      <p:pic>
        <p:nvPicPr>
          <p:cNvPr id="2" name="Picture 1" descr="A picture containing drawing&#10;&#10;Description automatically generated">
            <a:extLst>
              <a:ext uri="{FF2B5EF4-FFF2-40B4-BE49-F238E27FC236}">
                <a16:creationId xmlns:a16="http://schemas.microsoft.com/office/drawing/2014/main" id="{379AAC69-8031-48F4-8129-C11208FF5E93}"/>
              </a:ext>
            </a:extLst>
          </p:cNvPr>
          <p:cNvPicPr>
            <a:picLocks noChangeAspect="1"/>
          </p:cNvPicPr>
          <p:nvPr userDrawn="1"/>
        </p:nvPicPr>
        <p:blipFill>
          <a:blip r:embed="rId2"/>
          <a:stretch>
            <a:fillRect/>
          </a:stretch>
        </p:blipFill>
        <p:spPr>
          <a:xfrm>
            <a:off x="11156328" y="5905849"/>
            <a:ext cx="1243105" cy="932329"/>
          </a:xfrm>
          <a:prstGeom prst="rect">
            <a:avLst/>
          </a:prstGeom>
        </p:spPr>
      </p:pic>
    </p:spTree>
    <p:extLst>
      <p:ext uri="{BB962C8B-B14F-4D97-AF65-F5344CB8AC3E}">
        <p14:creationId xmlns:p14="http://schemas.microsoft.com/office/powerpoint/2010/main" val="3125599503"/>
      </p:ext>
    </p:extLst>
  </p:cSld>
  <p:clrMapOvr>
    <a:masterClrMapping/>
  </p:clrMapOvr>
  <p:extLst>
    <p:ext uri="{DCECCB84-F9BA-43D5-87BE-67443E8EF086}">
      <p15:sldGuideLst xmlns:p15="http://schemas.microsoft.com/office/powerpoint/2012/main">
        <p15:guide id="1" pos="582">
          <p15:clr>
            <a:srgbClr val="FA7B17"/>
          </p15:clr>
        </p15:guide>
        <p15:guide id="2" orient="horz" pos="461">
          <p15:clr>
            <a:srgbClr val="FA7B17"/>
          </p15:clr>
        </p15:guide>
        <p15:guide id="3" pos="5154">
          <p15:clr>
            <a:srgbClr val="FA7B17"/>
          </p15:clr>
        </p15:guide>
        <p15:guide id="4" orient="horz" pos="252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 Column - Text">
  <p:cSld name="1 Column - Text">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1231400" y="697252"/>
            <a:ext cx="9678000" cy="460800"/>
          </a:xfrm>
          <a:prstGeom prst="rect">
            <a:avLst/>
          </a:prstGeom>
        </p:spPr>
        <p:txBody>
          <a:bodyPr spcFirstLastPara="1" wrap="square" lIns="0" tIns="0" rIns="0" bIns="0" anchor="t" anchorCtr="0">
            <a:noAutofit/>
          </a:bodyPr>
          <a:lstStyle>
            <a:lvl1pPr lvl="0">
              <a:spcBef>
                <a:spcPts val="0"/>
              </a:spcBef>
              <a:spcAft>
                <a:spcPts val="0"/>
              </a:spcAft>
              <a:buSzPts val="2800"/>
              <a:buNone/>
              <a:defRPr>
                <a:latin typeface="Gill Sans MT" panose="020B0502020104020203"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0" name="Google Shape;100;p21"/>
          <p:cNvSpPr txBox="1">
            <a:spLocks noGrp="1"/>
          </p:cNvSpPr>
          <p:nvPr>
            <p:ph type="subTitle" idx="1"/>
          </p:nvPr>
        </p:nvSpPr>
        <p:spPr>
          <a:xfrm>
            <a:off x="1231400" y="304800"/>
            <a:ext cx="10363600" cy="241200"/>
          </a:xfrm>
          <a:prstGeom prst="rect">
            <a:avLst/>
          </a:prstGeom>
        </p:spPr>
        <p:txBody>
          <a:bodyPr spcFirstLastPara="1" wrap="square" lIns="0" tIns="0" rIns="0" bIns="0" anchor="t" anchorCtr="0">
            <a:noAutofit/>
          </a:bodyPr>
          <a:lstStyle>
            <a:lvl1pPr lvl="0" algn="r">
              <a:spcBef>
                <a:spcPts val="0"/>
              </a:spcBef>
              <a:spcAft>
                <a:spcPts val="0"/>
              </a:spcAft>
              <a:buSzPts val="1200"/>
              <a:buFont typeface="Fira Code"/>
              <a:buNone/>
              <a:defRPr sz="1600">
                <a:latin typeface="Fira Code"/>
                <a:ea typeface="Fira Code"/>
                <a:cs typeface="Fira Code"/>
                <a:sym typeface="Fira Code"/>
              </a:defRPr>
            </a:lvl1pPr>
            <a:lvl2pPr lvl="1" algn="r">
              <a:spcBef>
                <a:spcPts val="2133"/>
              </a:spcBef>
              <a:spcAft>
                <a:spcPts val="0"/>
              </a:spcAft>
              <a:buSzPts val="1400"/>
              <a:buNone/>
              <a:defRPr/>
            </a:lvl2pPr>
            <a:lvl3pPr lvl="2" algn="r">
              <a:spcBef>
                <a:spcPts val="2133"/>
              </a:spcBef>
              <a:spcAft>
                <a:spcPts val="0"/>
              </a:spcAft>
              <a:buSzPts val="1200"/>
              <a:buNone/>
              <a:defRPr/>
            </a:lvl3pPr>
            <a:lvl4pPr lvl="3" algn="r">
              <a:spcBef>
                <a:spcPts val="2133"/>
              </a:spcBef>
              <a:spcAft>
                <a:spcPts val="0"/>
              </a:spcAft>
              <a:buSzPts val="1200"/>
              <a:buNone/>
              <a:defRPr/>
            </a:lvl4pPr>
            <a:lvl5pPr lvl="4" algn="r">
              <a:spcBef>
                <a:spcPts val="2133"/>
              </a:spcBef>
              <a:spcAft>
                <a:spcPts val="0"/>
              </a:spcAft>
              <a:buSzPts val="1200"/>
              <a:buNone/>
              <a:defRPr/>
            </a:lvl5pPr>
            <a:lvl6pPr lvl="5" algn="r">
              <a:spcBef>
                <a:spcPts val="2133"/>
              </a:spcBef>
              <a:spcAft>
                <a:spcPts val="0"/>
              </a:spcAft>
              <a:buSzPts val="1200"/>
              <a:buNone/>
              <a:defRPr/>
            </a:lvl6pPr>
            <a:lvl7pPr lvl="6" algn="r">
              <a:spcBef>
                <a:spcPts val="2133"/>
              </a:spcBef>
              <a:spcAft>
                <a:spcPts val="0"/>
              </a:spcAft>
              <a:buSzPts val="1200"/>
              <a:buNone/>
              <a:defRPr/>
            </a:lvl7pPr>
            <a:lvl8pPr lvl="7" algn="r">
              <a:spcBef>
                <a:spcPts val="2133"/>
              </a:spcBef>
              <a:spcAft>
                <a:spcPts val="0"/>
              </a:spcAft>
              <a:buSzPts val="1200"/>
              <a:buNone/>
              <a:defRPr/>
            </a:lvl8pPr>
            <a:lvl9pPr lvl="8" algn="r">
              <a:spcBef>
                <a:spcPts val="2133"/>
              </a:spcBef>
              <a:spcAft>
                <a:spcPts val="2133"/>
              </a:spcAft>
              <a:buSzPts val="1200"/>
              <a:buNone/>
              <a:defRPr/>
            </a:lvl9pPr>
          </a:lstStyle>
          <a:p>
            <a:endParaRPr/>
          </a:p>
        </p:txBody>
      </p:sp>
      <p:sp>
        <p:nvSpPr>
          <p:cNvPr id="101" name="Google Shape;101;p21"/>
          <p:cNvSpPr txBox="1">
            <a:spLocks noGrp="1"/>
          </p:cNvSpPr>
          <p:nvPr>
            <p:ph type="body" idx="2"/>
          </p:nvPr>
        </p:nvSpPr>
        <p:spPr>
          <a:xfrm>
            <a:off x="1219300" y="1931333"/>
            <a:ext cx="9690000" cy="3405600"/>
          </a:xfrm>
          <a:prstGeom prst="rect">
            <a:avLst/>
          </a:prstGeom>
        </p:spPr>
        <p:txBody>
          <a:bodyPr spcFirstLastPara="1" wrap="square" lIns="0" tIns="0" rIns="0" bIns="0" anchor="t" anchorCtr="0">
            <a:noAutofit/>
          </a:bodyPr>
          <a:lstStyle>
            <a:lvl1pPr marL="609585" lvl="0" indent="-440256">
              <a:spcBef>
                <a:spcPts val="0"/>
              </a:spcBef>
              <a:spcAft>
                <a:spcPts val="0"/>
              </a:spcAft>
              <a:buSzPts val="1600"/>
              <a:buChar char="●"/>
              <a:defRPr sz="2000">
                <a:solidFill>
                  <a:schemeClr val="bg1">
                    <a:lumMod val="10000"/>
                  </a:schemeClr>
                </a:solidFill>
                <a:latin typeface="Gill Sans MT" panose="020B0502020104020203" pitchFamily="34" charset="0"/>
              </a:defRPr>
            </a:lvl1pPr>
            <a:lvl2pPr marL="1081597" lvl="1" indent="-285750">
              <a:spcBef>
                <a:spcPts val="2133"/>
              </a:spcBef>
              <a:spcAft>
                <a:spcPts val="0"/>
              </a:spcAft>
              <a:buSzPts val="1400"/>
              <a:buFont typeface="Arial" panose="020B0604020202020204" pitchFamily="34" charset="0"/>
              <a:buChar char="•"/>
              <a:defRPr sz="1800">
                <a:solidFill>
                  <a:schemeClr val="bg1">
                    <a:lumMod val="10000"/>
                  </a:schemeClr>
                </a:solidFill>
                <a:latin typeface="Gill Sans MT" panose="020B0502020104020203" pitchFamily="34" charset="0"/>
              </a:defRPr>
            </a:lvl2pPr>
            <a:lvl3pPr marL="1828754" lvl="2" indent="-406390">
              <a:spcBef>
                <a:spcPts val="2133"/>
              </a:spcBef>
              <a:spcAft>
                <a:spcPts val="0"/>
              </a:spcAft>
              <a:buSzPts val="1200"/>
              <a:buChar char="■"/>
              <a:defRPr sz="1600">
                <a:solidFill>
                  <a:schemeClr val="bg1">
                    <a:lumMod val="10000"/>
                  </a:schemeClr>
                </a:solidFill>
                <a:latin typeface="Gill Sans MT" panose="020B0502020104020203" pitchFamily="34" charset="77"/>
              </a:defRPr>
            </a:lvl3pPr>
            <a:lvl4pPr marL="2438339" lvl="3" indent="-406390">
              <a:spcBef>
                <a:spcPts val="2133"/>
              </a:spcBef>
              <a:spcAft>
                <a:spcPts val="0"/>
              </a:spcAft>
              <a:buSzPts val="1200"/>
              <a:buChar char="●"/>
              <a:defRPr/>
            </a:lvl4pPr>
            <a:lvl5pPr marL="3047924" lvl="4" indent="-406390">
              <a:spcBef>
                <a:spcPts val="2133"/>
              </a:spcBef>
              <a:spcAft>
                <a:spcPts val="0"/>
              </a:spcAft>
              <a:buSzPts val="1200"/>
              <a:buChar char="○"/>
              <a:defRPr/>
            </a:lvl5pPr>
            <a:lvl6pPr marL="3657509" lvl="5" indent="-406390">
              <a:spcBef>
                <a:spcPts val="2133"/>
              </a:spcBef>
              <a:spcAft>
                <a:spcPts val="0"/>
              </a:spcAft>
              <a:buSzPts val="1200"/>
              <a:buChar char="■"/>
              <a:defRPr/>
            </a:lvl6pPr>
            <a:lvl7pPr marL="4267093" lvl="6" indent="-406390">
              <a:spcBef>
                <a:spcPts val="2133"/>
              </a:spcBef>
              <a:spcAft>
                <a:spcPts val="0"/>
              </a:spcAft>
              <a:buSzPts val="1200"/>
              <a:buChar char="●"/>
              <a:defRPr/>
            </a:lvl7pPr>
            <a:lvl8pPr marL="4876678" lvl="7" indent="-406390">
              <a:spcBef>
                <a:spcPts val="2133"/>
              </a:spcBef>
              <a:spcAft>
                <a:spcPts val="0"/>
              </a:spcAft>
              <a:buSzPts val="1200"/>
              <a:buChar char="○"/>
              <a:defRPr/>
            </a:lvl8pPr>
            <a:lvl9pPr marL="5486263" lvl="8" indent="-406390">
              <a:spcBef>
                <a:spcPts val="2133"/>
              </a:spcBef>
              <a:spcAft>
                <a:spcPts val="2133"/>
              </a:spcAft>
              <a:buSzPts val="1200"/>
              <a:buChar char="■"/>
              <a:defRPr/>
            </a:lvl9pPr>
          </a:lstStyle>
          <a:p>
            <a:pPr lvl="2"/>
            <a:endParaRPr lang="en-US"/>
          </a:p>
          <a:p>
            <a:pPr lvl="1"/>
            <a:endParaRPr lang="en-US"/>
          </a:p>
        </p:txBody>
      </p:sp>
      <p:sp>
        <p:nvSpPr>
          <p:cNvPr id="3" name="Slide Number Placeholder 2">
            <a:extLst>
              <a:ext uri="{FF2B5EF4-FFF2-40B4-BE49-F238E27FC236}">
                <a16:creationId xmlns:a16="http://schemas.microsoft.com/office/drawing/2014/main" id="{4A3FB409-918C-D747-A585-B5C8891899BE}"/>
              </a:ext>
            </a:extLst>
          </p:cNvPr>
          <p:cNvSpPr>
            <a:spLocks noGrp="1"/>
          </p:cNvSpPr>
          <p:nvPr>
            <p:ph type="sldNum" idx="10"/>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500970795"/>
      </p:ext>
    </p:extLst>
  </p:cSld>
  <p:clrMapOvr>
    <a:masterClrMapping/>
  </p:clrMapOvr>
  <p:extLst>
    <p:ext uri="{DCECCB84-F9BA-43D5-87BE-67443E8EF086}">
      <p15:sldGuideLst xmlns:p15="http://schemas.microsoft.com/office/powerpoint/2012/main">
        <p15:guide id="1" pos="582">
          <p15:clr>
            <a:srgbClr val="FA7B17"/>
          </p15:clr>
        </p15:guide>
        <p15:guide id="2" orient="horz" pos="461">
          <p15:clr>
            <a:srgbClr val="FA7B17"/>
          </p15:clr>
        </p15:guide>
        <p15:guide id="3" pos="5154">
          <p15:clr>
            <a:srgbClr val="FA7B17"/>
          </p15:clr>
        </p15:guide>
        <p15:guide id="4" orient="horz" pos="2521">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2800"/>
              <a:buFont typeface="Rubik Light"/>
              <a:buNone/>
              <a:defRPr sz="2800">
                <a:solidFill>
                  <a:schemeClr val="dk1"/>
                </a:solidFill>
                <a:latin typeface="Rubik Light"/>
                <a:ea typeface="Rubik Light"/>
                <a:cs typeface="Rubik Light"/>
                <a:sym typeface="Rubik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04800">
              <a:lnSpc>
                <a:spcPct val="115000"/>
              </a:lnSpc>
              <a:spcBef>
                <a:spcPts val="1600"/>
              </a:spcBef>
              <a:spcAft>
                <a:spcPts val="0"/>
              </a:spcAft>
              <a:buClr>
                <a:schemeClr val="dk2"/>
              </a:buClr>
              <a:buSzPts val="1200"/>
              <a:buFont typeface="Roboto"/>
              <a:buChar char="■"/>
              <a:defRPr sz="1200">
                <a:solidFill>
                  <a:schemeClr val="dk2"/>
                </a:solidFill>
                <a:latin typeface="Roboto"/>
                <a:ea typeface="Roboto"/>
                <a:cs typeface="Roboto"/>
                <a:sym typeface="Roboto"/>
              </a:defRPr>
            </a:lvl3pPr>
            <a:lvl4pPr marL="1828800" lvl="3" indent="-304800">
              <a:lnSpc>
                <a:spcPct val="115000"/>
              </a:lnSpc>
              <a:spcBef>
                <a:spcPts val="1600"/>
              </a:spcBef>
              <a:spcAft>
                <a:spcPts val="0"/>
              </a:spcAft>
              <a:buClr>
                <a:schemeClr val="dk2"/>
              </a:buClr>
              <a:buSzPts val="1200"/>
              <a:buFont typeface="Roboto"/>
              <a:buChar char="●"/>
              <a:defRPr sz="1200">
                <a:solidFill>
                  <a:schemeClr val="dk2"/>
                </a:solidFill>
                <a:latin typeface="Roboto"/>
                <a:ea typeface="Roboto"/>
                <a:cs typeface="Roboto"/>
                <a:sym typeface="Roboto"/>
              </a:defRPr>
            </a:lvl4pPr>
            <a:lvl5pPr marL="2286000" lvl="4" indent="-304800">
              <a:lnSpc>
                <a:spcPct val="115000"/>
              </a:lnSpc>
              <a:spcBef>
                <a:spcPts val="1600"/>
              </a:spcBef>
              <a:spcAft>
                <a:spcPts val="0"/>
              </a:spcAft>
              <a:buClr>
                <a:schemeClr val="dk2"/>
              </a:buClr>
              <a:buSzPts val="1200"/>
              <a:buFont typeface="Roboto"/>
              <a:buChar char="○"/>
              <a:defRPr sz="1200">
                <a:solidFill>
                  <a:schemeClr val="dk2"/>
                </a:solidFill>
                <a:latin typeface="Roboto"/>
                <a:ea typeface="Roboto"/>
                <a:cs typeface="Roboto"/>
                <a:sym typeface="Roboto"/>
              </a:defRPr>
            </a:lvl5pPr>
            <a:lvl6pPr marL="2743200" lvl="5" indent="-304800">
              <a:lnSpc>
                <a:spcPct val="115000"/>
              </a:lnSpc>
              <a:spcBef>
                <a:spcPts val="1600"/>
              </a:spcBef>
              <a:spcAft>
                <a:spcPts val="0"/>
              </a:spcAft>
              <a:buClr>
                <a:schemeClr val="dk2"/>
              </a:buClr>
              <a:buSzPts val="1200"/>
              <a:buFont typeface="Roboto"/>
              <a:buChar char="■"/>
              <a:defRPr sz="1200">
                <a:solidFill>
                  <a:schemeClr val="dk2"/>
                </a:solidFill>
                <a:latin typeface="Roboto"/>
                <a:ea typeface="Roboto"/>
                <a:cs typeface="Roboto"/>
                <a:sym typeface="Roboto"/>
              </a:defRPr>
            </a:lvl6pPr>
            <a:lvl7pPr marL="3200400" lvl="6" indent="-304800">
              <a:lnSpc>
                <a:spcPct val="115000"/>
              </a:lnSpc>
              <a:spcBef>
                <a:spcPts val="1600"/>
              </a:spcBef>
              <a:spcAft>
                <a:spcPts val="0"/>
              </a:spcAft>
              <a:buClr>
                <a:schemeClr val="dk2"/>
              </a:buClr>
              <a:buSzPts val="1200"/>
              <a:buFont typeface="Roboto"/>
              <a:buChar char="●"/>
              <a:defRPr sz="1200">
                <a:solidFill>
                  <a:schemeClr val="dk2"/>
                </a:solidFill>
                <a:latin typeface="Roboto"/>
                <a:ea typeface="Roboto"/>
                <a:cs typeface="Roboto"/>
                <a:sym typeface="Roboto"/>
              </a:defRPr>
            </a:lvl7pPr>
            <a:lvl8pPr marL="3657600" lvl="7" indent="-304800">
              <a:lnSpc>
                <a:spcPct val="115000"/>
              </a:lnSpc>
              <a:spcBef>
                <a:spcPts val="1600"/>
              </a:spcBef>
              <a:spcAft>
                <a:spcPts val="0"/>
              </a:spcAft>
              <a:buClr>
                <a:schemeClr val="dk2"/>
              </a:buClr>
              <a:buSzPts val="1200"/>
              <a:buFont typeface="Rubik"/>
              <a:buChar char="○"/>
              <a:defRPr sz="1200">
                <a:solidFill>
                  <a:schemeClr val="dk2"/>
                </a:solidFill>
                <a:latin typeface="Rubik"/>
                <a:ea typeface="Rubik"/>
                <a:cs typeface="Rubik"/>
                <a:sym typeface="Rubik"/>
              </a:defRPr>
            </a:lvl8pPr>
            <a:lvl9pPr marL="4114800" lvl="8" indent="-304800">
              <a:lnSpc>
                <a:spcPct val="115000"/>
              </a:lnSpc>
              <a:spcBef>
                <a:spcPts val="1600"/>
              </a:spcBef>
              <a:spcAft>
                <a:spcPts val="1600"/>
              </a:spcAft>
              <a:buClr>
                <a:schemeClr val="dk2"/>
              </a:buClr>
              <a:buSzPts val="1200"/>
              <a:buFont typeface="Rubik"/>
              <a:buChar char="■"/>
              <a:defRPr sz="1200">
                <a:solidFill>
                  <a:schemeClr val="dk2"/>
                </a:solidFill>
                <a:latin typeface="Rubik"/>
                <a:ea typeface="Rubik"/>
                <a:cs typeface="Rubik"/>
                <a:sym typeface="Rubik"/>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78000977"/>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9" r:id="rId5"/>
    <p:sldLayoutId id="2147483680" r:id="rId6"/>
    <p:sldLayoutId id="2147483681" r:id="rId7"/>
    <p:sldLayoutId id="2147483682" r:id="rId8"/>
    <p:sldLayoutId id="2147483683" r:id="rId9"/>
    <p:sldLayoutId id="2147483685" r:id="rId10"/>
    <p:sldLayoutId id="2147483686" r:id="rId11"/>
    <p:sldLayoutId id="2147483687" r:id="rId12"/>
    <p:sldLayoutId id="2147483688" r:id="rId13"/>
    <p:sldLayoutId id="2147483689" r:id="rId14"/>
    <p:sldLayoutId id="2147483690" r:id="rId15"/>
    <p:sldLayoutId id="2147483692"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1.xml"/><Relationship Id="rId5" Type="http://schemas.openxmlformats.org/officeDocument/2006/relationships/image" Target="../media/image37.sv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18" Type="http://schemas.openxmlformats.org/officeDocument/2006/relationships/image" Target="../media/image43.png"/><Relationship Id="rId3" Type="http://schemas.openxmlformats.org/officeDocument/2006/relationships/notesSlide" Target="../notesSlides/notesSlide16.xml"/><Relationship Id="rId7" Type="http://schemas.openxmlformats.org/officeDocument/2006/relationships/image" Target="../media/image41.png"/><Relationship Id="rId17" Type="http://schemas.openxmlformats.org/officeDocument/2006/relationships/image" Target="../media/image440.png"/><Relationship Id="rId2" Type="http://schemas.openxmlformats.org/officeDocument/2006/relationships/slideLayout" Target="../slideLayouts/slideLayout9.xml"/><Relationship Id="rId20" Type="http://schemas.openxmlformats.org/officeDocument/2006/relationships/image" Target="../media/image45.png"/><Relationship Id="rId1" Type="http://schemas.openxmlformats.org/officeDocument/2006/relationships/tags" Target="../tags/tag2.xml"/><Relationship Id="rId6" Type="http://schemas.openxmlformats.org/officeDocument/2006/relationships/image" Target="../media/image40.png"/><Relationship Id="rId5" Type="http://schemas.openxmlformats.org/officeDocument/2006/relationships/image" Target="../media/image39.png"/><Relationship Id="rId19" Type="http://schemas.openxmlformats.org/officeDocument/2006/relationships/image" Target="../media/image44.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12"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42.png"/><Relationship Id="rId11" Type="http://schemas.openxmlformats.org/officeDocument/2006/relationships/image" Target="../media/image44.png"/><Relationship Id="rId5" Type="http://schemas.openxmlformats.org/officeDocument/2006/relationships/image" Target="../media/image41.png"/><Relationship Id="rId10" Type="http://schemas.openxmlformats.org/officeDocument/2006/relationships/image" Target="../media/image43.png"/><Relationship Id="rId4" Type="http://schemas.openxmlformats.org/officeDocument/2006/relationships/image" Target="../media/image40.png"/><Relationship Id="rId9" Type="http://schemas.openxmlformats.org/officeDocument/2006/relationships/image" Target="../media/image440.pn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notesSlide" Target="../notesSlides/notesSlide18.xml"/><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image" Target="../media/image440.png"/><Relationship Id="rId11" Type="http://schemas.openxmlformats.org/officeDocument/2006/relationships/image" Target="../media/image50.png"/><Relationship Id="rId10" Type="http://schemas.openxmlformats.org/officeDocument/2006/relationships/image" Target="../media/image49.png"/><Relationship Id="rId9" Type="http://schemas.openxmlformats.org/officeDocument/2006/relationships/image" Target="../media/image48.png"/><Relationship Id="rId1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4.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5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400.png"/><Relationship Id="rId9" Type="http://schemas.openxmlformats.org/officeDocument/2006/relationships/image" Target="../media/image450.png"/></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296"/>
        <p:cNvGrpSpPr/>
        <p:nvPr/>
      </p:nvGrpSpPr>
      <p:grpSpPr>
        <a:xfrm>
          <a:off x="0" y="0"/>
          <a:ext cx="0" cy="0"/>
          <a:chOff x="0" y="0"/>
          <a:chExt cx="0" cy="0"/>
        </a:xfrm>
      </p:grpSpPr>
      <p:sp>
        <p:nvSpPr>
          <p:cNvPr id="298" name="Google Shape;298;p39"/>
          <p:cNvSpPr txBox="1">
            <a:spLocks noGrp="1"/>
          </p:cNvSpPr>
          <p:nvPr>
            <p:ph type="title"/>
          </p:nvPr>
        </p:nvSpPr>
        <p:spPr>
          <a:xfrm>
            <a:off x="609599" y="2148946"/>
            <a:ext cx="11056884" cy="1700968"/>
          </a:xfrm>
          <a:prstGeom prst="rect">
            <a:avLst/>
          </a:prstGeom>
        </p:spPr>
        <p:txBody>
          <a:bodyPr spcFirstLastPara="1" vert="horz" wrap="square" lIns="0" tIns="0" rIns="0" bIns="0" rtlCol="0" anchor="ctr" anchorCtr="0">
            <a:noAutofit/>
          </a:bodyPr>
          <a:lstStyle/>
          <a:p>
            <a:r>
              <a:rPr lang="en-US" sz="2800" b="0" i="0" dirty="0">
                <a:effectLst/>
                <a:latin typeface="Gill Sans MT" panose="020B0502020104020203" pitchFamily="34" charset="77"/>
              </a:rPr>
              <a:t>EACL 2023 Tutorial on Privacy-Preserving NLP</a:t>
            </a:r>
            <a:br>
              <a:rPr lang="en-US" sz="2800" b="0" i="0" dirty="0">
                <a:effectLst/>
                <a:latin typeface="Gill Sans MT" panose="020B0502020104020203" pitchFamily="34" charset="77"/>
              </a:rPr>
            </a:br>
            <a:r>
              <a:rPr lang="en-US" sz="1800" b="0" i="0" dirty="0">
                <a:effectLst/>
                <a:latin typeface="Gill Sans MT" panose="020B0502020104020203" pitchFamily="34" charset="77"/>
              </a:rPr>
              <a:t>Block 2b: </a:t>
            </a:r>
            <a:r>
              <a:rPr lang="en-US" sz="1800" dirty="0">
                <a:latin typeface="Gill Sans MT" panose="020B0502020104020203" pitchFamily="34" charset="77"/>
              </a:rPr>
              <a:t>federated learning and other privacy enhancing methods</a:t>
            </a:r>
            <a:endParaRPr lang="en-US" sz="1200" dirty="0">
              <a:latin typeface="Gill Sans MT" panose="020B0502020104020203" pitchFamily="34" charset="77"/>
              <a:cs typeface="Rubik Light" panose="020B0604020202020204" charset="-79"/>
            </a:endParaRPr>
          </a:p>
        </p:txBody>
      </p:sp>
      <p:sp>
        <p:nvSpPr>
          <p:cNvPr id="9" name="Subtitle 2">
            <a:extLst>
              <a:ext uri="{FF2B5EF4-FFF2-40B4-BE49-F238E27FC236}">
                <a16:creationId xmlns:a16="http://schemas.microsoft.com/office/drawing/2014/main" id="{4B1802FF-CD25-A004-5CA5-C03297517238}"/>
              </a:ext>
            </a:extLst>
          </p:cNvPr>
          <p:cNvSpPr txBox="1">
            <a:spLocks/>
          </p:cNvSpPr>
          <p:nvPr/>
        </p:nvSpPr>
        <p:spPr>
          <a:xfrm>
            <a:off x="0" y="5827855"/>
            <a:ext cx="7784800" cy="50799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999999"/>
              </a:buClr>
              <a:buSzPts val="1600"/>
              <a:buFont typeface="Roboto"/>
              <a:buNone/>
              <a:defRPr sz="1600" b="0" i="0" u="none" strike="noStrike" cap="none">
                <a:solidFill>
                  <a:srgbClr val="999999"/>
                </a:solidFill>
                <a:latin typeface="Roboto"/>
                <a:ea typeface="Roboto"/>
                <a:cs typeface="Roboto"/>
                <a:sym typeface="Roboto"/>
              </a:defRPr>
            </a:lvl1pPr>
            <a:lvl2pPr marL="914400" marR="0" lvl="1" indent="-317500" algn="l" rtl="0">
              <a:lnSpc>
                <a:spcPct val="115000"/>
              </a:lnSpc>
              <a:spcBef>
                <a:spcPts val="2133"/>
              </a:spcBef>
              <a:spcAft>
                <a:spcPts val="0"/>
              </a:spcAft>
              <a:buClr>
                <a:schemeClr val="dk2"/>
              </a:buClr>
              <a:buSzPts val="1400"/>
              <a:buFont typeface="Roboto"/>
              <a:buNone/>
              <a:defRPr sz="1867"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2133"/>
              </a:spcBef>
              <a:spcAft>
                <a:spcPts val="0"/>
              </a:spcAft>
              <a:buClr>
                <a:schemeClr val="dk2"/>
              </a:buClr>
              <a:buSzPts val="1200"/>
              <a:buFont typeface="Roboto"/>
              <a:buNone/>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2133"/>
              </a:spcBef>
              <a:spcAft>
                <a:spcPts val="0"/>
              </a:spcAft>
              <a:buClr>
                <a:schemeClr val="dk2"/>
              </a:buClr>
              <a:buSzPts val="1200"/>
              <a:buFont typeface="Roboto"/>
              <a:buNone/>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2133"/>
              </a:spcBef>
              <a:spcAft>
                <a:spcPts val="0"/>
              </a:spcAft>
              <a:buClr>
                <a:schemeClr val="dk2"/>
              </a:buClr>
              <a:buSzPts val="1200"/>
              <a:buFont typeface="Roboto"/>
              <a:buNone/>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2133"/>
              </a:spcBef>
              <a:spcAft>
                <a:spcPts val="0"/>
              </a:spcAft>
              <a:buClr>
                <a:schemeClr val="dk2"/>
              </a:buClr>
              <a:buSzPts val="1200"/>
              <a:buFont typeface="Roboto"/>
              <a:buNone/>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2133"/>
              </a:spcBef>
              <a:spcAft>
                <a:spcPts val="0"/>
              </a:spcAft>
              <a:buClr>
                <a:schemeClr val="dk2"/>
              </a:buClr>
              <a:buSzPts val="1200"/>
              <a:buFont typeface="Roboto"/>
              <a:buNone/>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2133"/>
              </a:spcBef>
              <a:spcAft>
                <a:spcPts val="0"/>
              </a:spcAft>
              <a:buClr>
                <a:schemeClr val="dk2"/>
              </a:buClr>
              <a:buSzPts val="1200"/>
              <a:buFont typeface="Rubik"/>
              <a:buNone/>
              <a:defRPr sz="1200" b="0" i="0" u="none" strike="noStrike" cap="none">
                <a:solidFill>
                  <a:schemeClr val="dk2"/>
                </a:solidFill>
                <a:latin typeface="Rubik"/>
                <a:ea typeface="Rubik"/>
                <a:cs typeface="Rubik"/>
                <a:sym typeface="Rubik"/>
              </a:defRPr>
            </a:lvl8pPr>
            <a:lvl9pPr marL="4114800" marR="0" lvl="8" indent="-304800" algn="l" rtl="0">
              <a:lnSpc>
                <a:spcPct val="115000"/>
              </a:lnSpc>
              <a:spcBef>
                <a:spcPts val="2133"/>
              </a:spcBef>
              <a:spcAft>
                <a:spcPts val="2133"/>
              </a:spcAft>
              <a:buClr>
                <a:schemeClr val="dk2"/>
              </a:buClr>
              <a:buSzPts val="1200"/>
              <a:buFont typeface="Rubik"/>
              <a:buNone/>
              <a:defRPr sz="1200" b="0" i="0" u="none" strike="noStrike" cap="none">
                <a:solidFill>
                  <a:schemeClr val="dk2"/>
                </a:solidFill>
                <a:latin typeface="Rubik"/>
                <a:ea typeface="Rubik"/>
                <a:cs typeface="Rubik"/>
                <a:sym typeface="Rubik"/>
              </a:defRPr>
            </a:lvl9pPr>
          </a:lstStyle>
          <a:p>
            <a:pPr algn="l"/>
            <a:r>
              <a:rPr lang="en-US" sz="3200" b="1" kern="0" err="1">
                <a:solidFill>
                  <a:schemeClr val="tx1"/>
                </a:solidFill>
                <a:latin typeface="Gill Sans MT" panose="020B0502020104020203" pitchFamily="34" charset="77"/>
                <a:ea typeface="Roboto" panose="020B0604020202020204" charset="0"/>
                <a:cs typeface="Calibri" panose="020F0502020204030204" pitchFamily="34" charset="0"/>
              </a:rPr>
              <a:t>Fatemehsadat</a:t>
            </a:r>
            <a:r>
              <a:rPr lang="en-US" sz="3200" b="1" kern="0">
                <a:solidFill>
                  <a:schemeClr val="tx1"/>
                </a:solidFill>
                <a:latin typeface="Gill Sans MT" panose="020B0502020104020203" pitchFamily="34" charset="77"/>
                <a:ea typeface="Roboto" panose="020B0604020202020204" charset="0"/>
                <a:cs typeface="Calibri" panose="020F0502020204030204" pitchFamily="34" charset="0"/>
              </a:rPr>
              <a:t> </a:t>
            </a:r>
            <a:r>
              <a:rPr lang="en-US" sz="3200" b="1" kern="0" err="1">
                <a:solidFill>
                  <a:schemeClr val="tx1"/>
                </a:solidFill>
                <a:latin typeface="Gill Sans MT" panose="020B0502020104020203" pitchFamily="34" charset="77"/>
                <a:ea typeface="Roboto" panose="020B0604020202020204" charset="0"/>
                <a:cs typeface="Calibri" panose="020F0502020204030204" pitchFamily="34" charset="0"/>
              </a:rPr>
              <a:t>Mireshghallah</a:t>
            </a:r>
            <a:endParaRPr lang="en-US" sz="3200" b="1" kern="0">
              <a:solidFill>
                <a:schemeClr val="tx1"/>
              </a:solidFill>
              <a:latin typeface="Gill Sans MT" panose="020B0502020104020203" pitchFamily="34" charset="77"/>
              <a:ea typeface="Roboto" panose="020B0604020202020204" charset="0"/>
              <a:cs typeface="Calibri" panose="020F0502020204030204" pitchFamily="34" charset="0"/>
            </a:endParaRPr>
          </a:p>
        </p:txBody>
      </p:sp>
      <p:sp>
        <p:nvSpPr>
          <p:cNvPr id="14" name="TextBox 13">
            <a:extLst>
              <a:ext uri="{FF2B5EF4-FFF2-40B4-BE49-F238E27FC236}">
                <a16:creationId xmlns:a16="http://schemas.microsoft.com/office/drawing/2014/main" id="{44BE6977-C300-21C9-9660-83002120267B}"/>
              </a:ext>
            </a:extLst>
          </p:cNvPr>
          <p:cNvSpPr txBox="1"/>
          <p:nvPr/>
        </p:nvSpPr>
        <p:spPr>
          <a:xfrm>
            <a:off x="103892" y="6336268"/>
            <a:ext cx="4030786" cy="400110"/>
          </a:xfrm>
          <a:prstGeom prst="rect">
            <a:avLst/>
          </a:prstGeom>
          <a:noFill/>
        </p:spPr>
        <p:txBody>
          <a:bodyPr wrap="square" rtlCol="0">
            <a:spAutoFit/>
          </a:bodyPr>
          <a:lstStyle/>
          <a:p>
            <a:r>
              <a:rPr lang="en-US" sz="2000" dirty="0">
                <a:latin typeface="Gill Sans MT" panose="020B0502020104020203" pitchFamily="34" charset="77"/>
              </a:rPr>
              <a:t>May 2023</a:t>
            </a:r>
          </a:p>
        </p:txBody>
      </p:sp>
      <p:pic>
        <p:nvPicPr>
          <p:cNvPr id="2052" name="Picture 4" descr="Download Window Computer Icons Cartoon - Peeking Through The Window Cartoon  Transparent PNG - 425x750 - Free Download on NicePNG">
            <a:extLst>
              <a:ext uri="{FF2B5EF4-FFF2-40B4-BE49-F238E27FC236}">
                <a16:creationId xmlns:a16="http://schemas.microsoft.com/office/drawing/2014/main" id="{E7A2484D-1E4D-458E-54B2-745E78A33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23" t="4606" r="15418" b="3691"/>
          <a:stretch/>
        </p:blipFill>
        <p:spPr bwMode="auto">
          <a:xfrm>
            <a:off x="9634330" y="3249167"/>
            <a:ext cx="2559794" cy="363533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CSD CSE Department Logos">
            <a:extLst>
              <a:ext uri="{FF2B5EF4-FFF2-40B4-BE49-F238E27FC236}">
                <a16:creationId xmlns:a16="http://schemas.microsoft.com/office/drawing/2014/main" id="{A1FF96BE-B771-D81E-E924-3521A5E58E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067"/>
            <a:ext cx="2542903" cy="9681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atural Language Processing @ University of Washington · GitHub">
            <a:extLst>
              <a:ext uri="{FF2B5EF4-FFF2-40B4-BE49-F238E27FC236}">
                <a16:creationId xmlns:a16="http://schemas.microsoft.com/office/drawing/2014/main" id="{19EEDF6F-3BBB-1340-AFF9-DF8E2B756C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92" y="867128"/>
            <a:ext cx="1281611" cy="1281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190802"/>
      </p:ext>
    </p:extLst>
  </p:cSld>
  <p:clrMapOvr>
    <a:masterClrMapping/>
  </p:clrMapOvr>
  <mc:AlternateContent xmlns:mc="http://schemas.openxmlformats.org/markup-compatibility/2006" xmlns:p14="http://schemas.microsoft.com/office/powerpoint/2010/main">
    <mc:Choice Requires="p14">
      <p:transition spd="slow" p14:dur="2000" advTm="8320"/>
    </mc:Choice>
    <mc:Fallback xmlns="">
      <p:transition spd="slow" advTm="83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64F8-70FA-D03A-F391-8965F37B67D8}"/>
              </a:ext>
            </a:extLst>
          </p:cNvPr>
          <p:cNvSpPr>
            <a:spLocks noGrp="1"/>
          </p:cNvSpPr>
          <p:nvPr>
            <p:ph type="title"/>
          </p:nvPr>
        </p:nvSpPr>
        <p:spPr/>
        <p:txBody>
          <a:bodyPr/>
          <a:lstStyle/>
          <a:p>
            <a:r>
              <a:rPr lang="en-US" dirty="0"/>
              <a:t>In this talk …</a:t>
            </a:r>
          </a:p>
        </p:txBody>
      </p:sp>
      <p:sp>
        <p:nvSpPr>
          <p:cNvPr id="3" name="Subtitle 2">
            <a:extLst>
              <a:ext uri="{FF2B5EF4-FFF2-40B4-BE49-F238E27FC236}">
                <a16:creationId xmlns:a16="http://schemas.microsoft.com/office/drawing/2014/main" id="{7021BB98-6C5E-BA0F-7245-72C2123445F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DDDA4AD-A313-6E3B-156C-6C3BF437CF51}"/>
              </a:ext>
            </a:extLst>
          </p:cNvPr>
          <p:cNvSpPr>
            <a:spLocks noGrp="1"/>
          </p:cNvSpPr>
          <p:nvPr>
            <p:ph type="body" idx="2"/>
          </p:nvPr>
        </p:nvSpPr>
        <p:spPr>
          <a:xfrm>
            <a:off x="1219299" y="1931332"/>
            <a:ext cx="9774765" cy="3946953"/>
          </a:xfrm>
        </p:spPr>
        <p:txBody>
          <a:bodyPr/>
          <a:lstStyle/>
          <a:p>
            <a:r>
              <a:rPr lang="en-US" dirty="0"/>
              <a:t>There are also </a:t>
            </a:r>
            <a:r>
              <a:rPr lang="en-US" b="1" dirty="0">
                <a:solidFill>
                  <a:srgbClr val="3869CE"/>
                </a:solidFill>
              </a:rPr>
              <a:t>privacy-enhancing paradigms and execution modes </a:t>
            </a:r>
            <a:r>
              <a:rPr lang="en-US" dirty="0"/>
              <a:t>that do not necessarily have formal guarantees</a:t>
            </a:r>
          </a:p>
          <a:p>
            <a:r>
              <a:rPr lang="en-US" dirty="0"/>
              <a:t>These methods are designed to </a:t>
            </a:r>
            <a:r>
              <a:rPr lang="en-US" b="1" dirty="0">
                <a:solidFill>
                  <a:srgbClr val="3869CE"/>
                </a:solidFill>
              </a:rPr>
              <a:t>limit access to raw data</a:t>
            </a:r>
            <a:r>
              <a:rPr lang="en-US" dirty="0"/>
              <a:t>, but provide </a:t>
            </a:r>
            <a:r>
              <a:rPr lang="en-US" b="1" dirty="0">
                <a:solidFill>
                  <a:srgbClr val="3869CE"/>
                </a:solidFill>
              </a:rPr>
              <a:t>no worst-case guarantees</a:t>
            </a:r>
            <a:r>
              <a:rPr lang="en-US" dirty="0"/>
              <a:t>:</a:t>
            </a:r>
          </a:p>
          <a:p>
            <a:pPr lvl="1"/>
            <a:r>
              <a:rPr lang="en-US" dirty="0"/>
              <a:t>Federated Learning</a:t>
            </a:r>
          </a:p>
          <a:p>
            <a:pPr lvl="1"/>
            <a:r>
              <a:rPr lang="en-US" dirty="0"/>
              <a:t>Split Learning</a:t>
            </a:r>
          </a:p>
          <a:p>
            <a:pPr lvl="1"/>
            <a:r>
              <a:rPr lang="en-US" dirty="0"/>
              <a:t>Privacy </a:t>
            </a:r>
            <a:r>
              <a:rPr lang="en-US" dirty="0" err="1"/>
              <a:t>Regularizers</a:t>
            </a:r>
            <a:endParaRPr lang="en-US" dirty="0"/>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1127E7F-718C-45B3-0ED8-9DAC4BE82BCC}"/>
              </a:ext>
            </a:extLst>
          </p:cNvPr>
          <p:cNvSpPr>
            <a:spLocks noGrp="1"/>
          </p:cNvSpPr>
          <p:nvPr>
            <p:ph type="sldNum" idx="10"/>
          </p:nvPr>
        </p:nvSpPr>
        <p:spPr/>
        <p:txBody>
          <a:bodyPr/>
          <a:lstStyle/>
          <a:p>
            <a:fld id="{00000000-1234-1234-1234-123412341234}" type="slidenum">
              <a:rPr lang="en" smtClean="0"/>
              <a:pPr/>
              <a:t>10</a:t>
            </a:fld>
            <a:endParaRPr lang="en"/>
          </a:p>
        </p:txBody>
      </p:sp>
    </p:spTree>
    <p:extLst>
      <p:ext uri="{BB962C8B-B14F-4D97-AF65-F5344CB8AC3E}">
        <p14:creationId xmlns:p14="http://schemas.microsoft.com/office/powerpoint/2010/main" val="2125798679"/>
      </p:ext>
    </p:extLst>
  </p:cSld>
  <p:clrMapOvr>
    <a:masterClrMapping/>
  </p:clrMapOvr>
  <mc:AlternateContent xmlns:mc="http://schemas.openxmlformats.org/markup-compatibility/2006" xmlns:p14="http://schemas.microsoft.com/office/powerpoint/2010/main">
    <mc:Choice Requires="p14">
      <p:transition spd="slow" p14:dur="2000" advTm="50720"/>
    </mc:Choice>
    <mc:Fallback xmlns="">
      <p:transition spd="slow" advTm="5072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64F8-70FA-D03A-F391-8965F37B67D8}"/>
              </a:ext>
            </a:extLst>
          </p:cNvPr>
          <p:cNvSpPr>
            <a:spLocks noGrp="1"/>
          </p:cNvSpPr>
          <p:nvPr>
            <p:ph type="title"/>
          </p:nvPr>
        </p:nvSpPr>
        <p:spPr/>
        <p:txBody>
          <a:bodyPr/>
          <a:lstStyle/>
          <a:p>
            <a:r>
              <a:rPr lang="en-US" dirty="0"/>
              <a:t>In this talk …</a:t>
            </a:r>
          </a:p>
        </p:txBody>
      </p:sp>
      <p:sp>
        <p:nvSpPr>
          <p:cNvPr id="3" name="Subtitle 2">
            <a:extLst>
              <a:ext uri="{FF2B5EF4-FFF2-40B4-BE49-F238E27FC236}">
                <a16:creationId xmlns:a16="http://schemas.microsoft.com/office/drawing/2014/main" id="{7021BB98-6C5E-BA0F-7245-72C2123445F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DDDA4AD-A313-6E3B-156C-6C3BF437CF51}"/>
              </a:ext>
            </a:extLst>
          </p:cNvPr>
          <p:cNvSpPr>
            <a:spLocks noGrp="1"/>
          </p:cNvSpPr>
          <p:nvPr>
            <p:ph type="body" idx="2"/>
          </p:nvPr>
        </p:nvSpPr>
        <p:spPr>
          <a:xfrm>
            <a:off x="1219299" y="1931332"/>
            <a:ext cx="9774765" cy="3946953"/>
          </a:xfrm>
        </p:spPr>
        <p:txBody>
          <a:bodyPr/>
          <a:lstStyle/>
          <a:p>
            <a:r>
              <a:rPr lang="en-US" dirty="0"/>
              <a:t>There are also </a:t>
            </a:r>
            <a:r>
              <a:rPr lang="en-US" b="1" dirty="0">
                <a:solidFill>
                  <a:srgbClr val="3869CE"/>
                </a:solidFill>
              </a:rPr>
              <a:t>privacy-enhancing paradigms and execution modes </a:t>
            </a:r>
            <a:r>
              <a:rPr lang="en-US" dirty="0"/>
              <a:t>that do not necessarily have formal guarantees</a:t>
            </a:r>
          </a:p>
          <a:p>
            <a:r>
              <a:rPr lang="en-US" dirty="0"/>
              <a:t>These methods are designed to </a:t>
            </a:r>
            <a:r>
              <a:rPr lang="en-US" b="1" dirty="0">
                <a:solidFill>
                  <a:srgbClr val="3869CE"/>
                </a:solidFill>
              </a:rPr>
              <a:t>limit access to raw data</a:t>
            </a:r>
            <a:r>
              <a:rPr lang="en-US" dirty="0"/>
              <a:t>, but provide </a:t>
            </a:r>
            <a:r>
              <a:rPr lang="en-US" b="1" dirty="0">
                <a:solidFill>
                  <a:srgbClr val="3869CE"/>
                </a:solidFill>
              </a:rPr>
              <a:t>no worst-case guarantees</a:t>
            </a:r>
            <a:r>
              <a:rPr lang="en-US" dirty="0"/>
              <a:t>:</a:t>
            </a:r>
          </a:p>
          <a:p>
            <a:pPr lvl="1"/>
            <a:r>
              <a:rPr lang="en-US" b="1" dirty="0">
                <a:solidFill>
                  <a:srgbClr val="0070C0"/>
                </a:solidFill>
              </a:rPr>
              <a:t>Federated Learning</a:t>
            </a:r>
          </a:p>
          <a:p>
            <a:pPr lvl="1"/>
            <a:r>
              <a:rPr lang="en-US" dirty="0"/>
              <a:t>Split Learning</a:t>
            </a:r>
          </a:p>
          <a:p>
            <a:pPr lvl="1"/>
            <a:r>
              <a:rPr lang="en-US" dirty="0"/>
              <a:t>Privacy </a:t>
            </a:r>
            <a:r>
              <a:rPr lang="en-US" dirty="0" err="1"/>
              <a:t>Regularizers</a:t>
            </a:r>
            <a:endParaRPr lang="en-US" dirty="0"/>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1127E7F-718C-45B3-0ED8-9DAC4BE82BCC}"/>
              </a:ext>
            </a:extLst>
          </p:cNvPr>
          <p:cNvSpPr>
            <a:spLocks noGrp="1"/>
          </p:cNvSpPr>
          <p:nvPr>
            <p:ph type="sldNum" idx="10"/>
          </p:nvPr>
        </p:nvSpPr>
        <p:spPr/>
        <p:txBody>
          <a:bodyPr/>
          <a:lstStyle/>
          <a:p>
            <a:fld id="{00000000-1234-1234-1234-123412341234}" type="slidenum">
              <a:rPr lang="en" smtClean="0"/>
              <a:pPr/>
              <a:t>11</a:t>
            </a:fld>
            <a:endParaRPr lang="en"/>
          </a:p>
        </p:txBody>
      </p:sp>
    </p:spTree>
    <p:extLst>
      <p:ext uri="{BB962C8B-B14F-4D97-AF65-F5344CB8AC3E}">
        <p14:creationId xmlns:p14="http://schemas.microsoft.com/office/powerpoint/2010/main" val="2327913478"/>
      </p:ext>
    </p:extLst>
  </p:cSld>
  <p:clrMapOvr>
    <a:masterClrMapping/>
  </p:clrMapOvr>
  <mc:AlternateContent xmlns:mc="http://schemas.openxmlformats.org/markup-compatibility/2006" xmlns:p14="http://schemas.microsoft.com/office/powerpoint/2010/main">
    <mc:Choice Requires="p14">
      <p:transition spd="slow" p14:dur="2000" advTm="50720"/>
    </mc:Choice>
    <mc:Fallback xmlns="">
      <p:transition spd="slow" advTm="5072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64F8-70FA-D03A-F391-8965F37B67D8}"/>
              </a:ext>
            </a:extLst>
          </p:cNvPr>
          <p:cNvSpPr>
            <a:spLocks noGrp="1"/>
          </p:cNvSpPr>
          <p:nvPr>
            <p:ph type="title"/>
          </p:nvPr>
        </p:nvSpPr>
        <p:spPr/>
        <p:txBody>
          <a:bodyPr/>
          <a:lstStyle/>
          <a:p>
            <a:r>
              <a:rPr lang="en-US" dirty="0"/>
              <a:t>Federated Learning: Background</a:t>
            </a:r>
          </a:p>
        </p:txBody>
      </p:sp>
      <p:sp>
        <p:nvSpPr>
          <p:cNvPr id="3" name="Subtitle 2">
            <a:extLst>
              <a:ext uri="{FF2B5EF4-FFF2-40B4-BE49-F238E27FC236}">
                <a16:creationId xmlns:a16="http://schemas.microsoft.com/office/drawing/2014/main" id="{7021BB98-6C5E-BA0F-7245-72C2123445FB}"/>
              </a:ext>
            </a:extLst>
          </p:cNvPr>
          <p:cNvSpPr>
            <a:spLocks noGrp="1"/>
          </p:cNvSpPr>
          <p:nvPr>
            <p:ph type="subTitle" idx="1"/>
          </p:nvPr>
        </p:nvSpPr>
        <p:spPr/>
        <p:txBody>
          <a:bodyPr/>
          <a:lstStyle/>
          <a:p>
            <a:endParaRPr lang="en-US"/>
          </a:p>
        </p:txBody>
      </p:sp>
      <p:sp>
        <p:nvSpPr>
          <p:cNvPr id="5" name="Slide Number Placeholder 4">
            <a:extLst>
              <a:ext uri="{FF2B5EF4-FFF2-40B4-BE49-F238E27FC236}">
                <a16:creationId xmlns:a16="http://schemas.microsoft.com/office/drawing/2014/main" id="{41127E7F-718C-45B3-0ED8-9DAC4BE82BCC}"/>
              </a:ext>
            </a:extLst>
          </p:cNvPr>
          <p:cNvSpPr>
            <a:spLocks noGrp="1"/>
          </p:cNvSpPr>
          <p:nvPr>
            <p:ph type="sldNum" idx="10"/>
          </p:nvPr>
        </p:nvSpPr>
        <p:spPr/>
        <p:txBody>
          <a:bodyPr/>
          <a:lstStyle/>
          <a:p>
            <a:fld id="{00000000-1234-1234-1234-123412341234}" type="slidenum">
              <a:rPr lang="en" smtClean="0"/>
              <a:pPr/>
              <a:t>12</a:t>
            </a:fld>
            <a:endParaRPr lang="en"/>
          </a:p>
        </p:txBody>
      </p:sp>
      <p:sp>
        <p:nvSpPr>
          <p:cNvPr id="7" name="Text Placeholder 6">
            <a:extLst>
              <a:ext uri="{FF2B5EF4-FFF2-40B4-BE49-F238E27FC236}">
                <a16:creationId xmlns:a16="http://schemas.microsoft.com/office/drawing/2014/main" id="{1E41BC07-9635-C3E5-EA4C-E5A3E9C15084}"/>
              </a:ext>
            </a:extLst>
          </p:cNvPr>
          <p:cNvSpPr>
            <a:spLocks noGrp="1"/>
          </p:cNvSpPr>
          <p:nvPr>
            <p:ph type="body" idx="2"/>
          </p:nvPr>
        </p:nvSpPr>
        <p:spPr/>
        <p:txBody>
          <a:bodyPr/>
          <a:lstStyle/>
          <a:p>
            <a:endParaRPr lang="en-US"/>
          </a:p>
        </p:txBody>
      </p:sp>
      <p:pic>
        <p:nvPicPr>
          <p:cNvPr id="8" name="Image" descr="Image">
            <a:extLst>
              <a:ext uri="{FF2B5EF4-FFF2-40B4-BE49-F238E27FC236}">
                <a16:creationId xmlns:a16="http://schemas.microsoft.com/office/drawing/2014/main" id="{5BAA7C4F-8316-3F4A-5FCE-8A4416D59749}"/>
              </a:ext>
            </a:extLst>
          </p:cNvPr>
          <p:cNvPicPr>
            <a:picLocks noChangeAspect="1"/>
          </p:cNvPicPr>
          <p:nvPr/>
        </p:nvPicPr>
        <p:blipFill>
          <a:blip r:embed="rId3"/>
          <a:stretch>
            <a:fillRect/>
          </a:stretch>
        </p:blipFill>
        <p:spPr>
          <a:xfrm>
            <a:off x="1203611" y="1403938"/>
            <a:ext cx="4515812" cy="4515812"/>
          </a:xfrm>
          <a:prstGeom prst="rect">
            <a:avLst/>
          </a:prstGeom>
          <a:ln w="12700" cap="flat">
            <a:noFill/>
            <a:miter lim="400000"/>
          </a:ln>
          <a:effectLst/>
        </p:spPr>
      </p:pic>
      <p:sp>
        <p:nvSpPr>
          <p:cNvPr id="9" name="Oval">
            <a:extLst>
              <a:ext uri="{FF2B5EF4-FFF2-40B4-BE49-F238E27FC236}">
                <a16:creationId xmlns:a16="http://schemas.microsoft.com/office/drawing/2014/main" id="{790500D3-1794-18E7-B489-0DF916CA1C44}"/>
              </a:ext>
            </a:extLst>
          </p:cNvPr>
          <p:cNvSpPr/>
          <p:nvPr/>
        </p:nvSpPr>
        <p:spPr>
          <a:xfrm>
            <a:off x="4599399" y="5159554"/>
            <a:ext cx="675822" cy="654807"/>
          </a:xfrm>
          <a:prstGeom prst="ellipse">
            <a:avLst/>
          </a:prstGeom>
          <a:solidFill>
            <a:srgbClr val="3366AE">
              <a:alpha val="37845"/>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10" name="Oval">
            <a:extLst>
              <a:ext uri="{FF2B5EF4-FFF2-40B4-BE49-F238E27FC236}">
                <a16:creationId xmlns:a16="http://schemas.microsoft.com/office/drawing/2014/main" id="{C278EAD2-EFC6-A695-6B78-0FE6D98555F8}"/>
              </a:ext>
            </a:extLst>
          </p:cNvPr>
          <p:cNvSpPr/>
          <p:nvPr/>
        </p:nvSpPr>
        <p:spPr>
          <a:xfrm>
            <a:off x="1792507" y="3101597"/>
            <a:ext cx="675822" cy="654807"/>
          </a:xfrm>
          <a:prstGeom prst="ellipse">
            <a:avLst/>
          </a:prstGeom>
          <a:solidFill>
            <a:srgbClr val="3366AE">
              <a:alpha val="37845"/>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11" name="Oval">
            <a:extLst>
              <a:ext uri="{FF2B5EF4-FFF2-40B4-BE49-F238E27FC236}">
                <a16:creationId xmlns:a16="http://schemas.microsoft.com/office/drawing/2014/main" id="{4F3959F6-1367-28A2-44CC-A958BF53BFFA}"/>
              </a:ext>
            </a:extLst>
          </p:cNvPr>
          <p:cNvSpPr/>
          <p:nvPr/>
        </p:nvSpPr>
        <p:spPr>
          <a:xfrm>
            <a:off x="4731651" y="3933957"/>
            <a:ext cx="675822" cy="654807"/>
          </a:xfrm>
          <a:prstGeom prst="ellipse">
            <a:avLst/>
          </a:prstGeom>
          <a:solidFill>
            <a:srgbClr val="3366AE">
              <a:alpha val="37845"/>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12" name="Oval">
            <a:extLst>
              <a:ext uri="{FF2B5EF4-FFF2-40B4-BE49-F238E27FC236}">
                <a16:creationId xmlns:a16="http://schemas.microsoft.com/office/drawing/2014/main" id="{717682E8-FA51-E0CD-2A7E-AD4C32763136}"/>
              </a:ext>
            </a:extLst>
          </p:cNvPr>
          <p:cNvSpPr/>
          <p:nvPr/>
        </p:nvSpPr>
        <p:spPr>
          <a:xfrm>
            <a:off x="4009756" y="4724603"/>
            <a:ext cx="675822" cy="654807"/>
          </a:xfrm>
          <a:prstGeom prst="ellipse">
            <a:avLst/>
          </a:prstGeom>
          <a:solidFill>
            <a:srgbClr val="3366AE">
              <a:alpha val="37845"/>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13" name="Oval">
            <a:extLst>
              <a:ext uri="{FF2B5EF4-FFF2-40B4-BE49-F238E27FC236}">
                <a16:creationId xmlns:a16="http://schemas.microsoft.com/office/drawing/2014/main" id="{F42AA6A9-69F2-A811-915D-DCBD7B524420}"/>
              </a:ext>
            </a:extLst>
          </p:cNvPr>
          <p:cNvSpPr/>
          <p:nvPr/>
        </p:nvSpPr>
        <p:spPr>
          <a:xfrm>
            <a:off x="2462838" y="2524543"/>
            <a:ext cx="675822" cy="654807"/>
          </a:xfrm>
          <a:prstGeom prst="ellipse">
            <a:avLst/>
          </a:prstGeom>
          <a:solidFill>
            <a:srgbClr val="3366AE">
              <a:alpha val="37845"/>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14" name="Oval">
            <a:extLst>
              <a:ext uri="{FF2B5EF4-FFF2-40B4-BE49-F238E27FC236}">
                <a16:creationId xmlns:a16="http://schemas.microsoft.com/office/drawing/2014/main" id="{A8A1038A-10CC-64EB-FBBC-57706AADDA14}"/>
              </a:ext>
            </a:extLst>
          </p:cNvPr>
          <p:cNvSpPr/>
          <p:nvPr/>
        </p:nvSpPr>
        <p:spPr>
          <a:xfrm>
            <a:off x="4886342" y="2112031"/>
            <a:ext cx="675822" cy="654807"/>
          </a:xfrm>
          <a:prstGeom prst="ellipse">
            <a:avLst/>
          </a:prstGeom>
          <a:solidFill>
            <a:srgbClr val="3366AE">
              <a:alpha val="37845"/>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15" name="Oval">
            <a:extLst>
              <a:ext uri="{FF2B5EF4-FFF2-40B4-BE49-F238E27FC236}">
                <a16:creationId xmlns:a16="http://schemas.microsoft.com/office/drawing/2014/main" id="{6FBBDA53-0220-C073-77F7-A24F29744862}"/>
              </a:ext>
            </a:extLst>
          </p:cNvPr>
          <p:cNvSpPr/>
          <p:nvPr/>
        </p:nvSpPr>
        <p:spPr>
          <a:xfrm>
            <a:off x="2565966" y="3334441"/>
            <a:ext cx="675822" cy="654807"/>
          </a:xfrm>
          <a:prstGeom prst="ellipse">
            <a:avLst/>
          </a:prstGeom>
          <a:solidFill>
            <a:srgbClr val="3366AE">
              <a:alpha val="37845"/>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pic>
        <p:nvPicPr>
          <p:cNvPr id="16" name="04_hospital_final-900_x2.jpg" descr="04_hospital_final-900_x2.jpg">
            <a:extLst>
              <a:ext uri="{FF2B5EF4-FFF2-40B4-BE49-F238E27FC236}">
                <a16:creationId xmlns:a16="http://schemas.microsoft.com/office/drawing/2014/main" id="{20AFAD01-35CB-6784-3FF5-3623D787693B}"/>
              </a:ext>
            </a:extLst>
          </p:cNvPr>
          <p:cNvPicPr>
            <a:picLocks noChangeAspect="1"/>
          </p:cNvPicPr>
          <p:nvPr/>
        </p:nvPicPr>
        <p:blipFill>
          <a:blip r:embed="rId4"/>
          <a:stretch>
            <a:fillRect/>
          </a:stretch>
        </p:blipFill>
        <p:spPr>
          <a:xfrm>
            <a:off x="6478939" y="1403938"/>
            <a:ext cx="4515812" cy="4515812"/>
          </a:xfrm>
          <a:prstGeom prst="rect">
            <a:avLst/>
          </a:prstGeom>
          <a:solidFill>
            <a:srgbClr val="3366AE">
              <a:alpha val="20000"/>
            </a:srgbClr>
          </a:solidFill>
          <a:ln w="12700" cap="flat">
            <a:noFill/>
            <a:miter lim="400000"/>
          </a:ln>
          <a:effectLst/>
        </p:spPr>
      </p:pic>
      <p:sp>
        <p:nvSpPr>
          <p:cNvPr id="17" name="Oval">
            <a:extLst>
              <a:ext uri="{FF2B5EF4-FFF2-40B4-BE49-F238E27FC236}">
                <a16:creationId xmlns:a16="http://schemas.microsoft.com/office/drawing/2014/main" id="{BCD72E05-FF0F-157F-A824-B4C449DA0B0D}"/>
              </a:ext>
            </a:extLst>
          </p:cNvPr>
          <p:cNvSpPr/>
          <p:nvPr/>
        </p:nvSpPr>
        <p:spPr>
          <a:xfrm>
            <a:off x="7526680" y="3101597"/>
            <a:ext cx="675822" cy="654807"/>
          </a:xfrm>
          <a:prstGeom prst="ellipse">
            <a:avLst/>
          </a:prstGeom>
          <a:solidFill>
            <a:srgbClr val="3366AE">
              <a:alpha val="38039"/>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18" name="Oval">
            <a:extLst>
              <a:ext uri="{FF2B5EF4-FFF2-40B4-BE49-F238E27FC236}">
                <a16:creationId xmlns:a16="http://schemas.microsoft.com/office/drawing/2014/main" id="{9910344C-78F2-C917-A487-AA051446F509}"/>
              </a:ext>
            </a:extLst>
          </p:cNvPr>
          <p:cNvSpPr/>
          <p:nvPr/>
        </p:nvSpPr>
        <p:spPr>
          <a:xfrm>
            <a:off x="6770409" y="3571497"/>
            <a:ext cx="675822" cy="654807"/>
          </a:xfrm>
          <a:prstGeom prst="ellipse">
            <a:avLst/>
          </a:prstGeom>
          <a:solidFill>
            <a:srgbClr val="3366AE">
              <a:alpha val="38039"/>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19" name="Oval">
            <a:extLst>
              <a:ext uri="{FF2B5EF4-FFF2-40B4-BE49-F238E27FC236}">
                <a16:creationId xmlns:a16="http://schemas.microsoft.com/office/drawing/2014/main" id="{E3CF7066-6B81-81AC-0EA9-FCE9033FB62B}"/>
              </a:ext>
            </a:extLst>
          </p:cNvPr>
          <p:cNvSpPr/>
          <p:nvPr/>
        </p:nvSpPr>
        <p:spPr>
          <a:xfrm>
            <a:off x="8489206" y="3101597"/>
            <a:ext cx="675822" cy="654807"/>
          </a:xfrm>
          <a:prstGeom prst="ellipse">
            <a:avLst/>
          </a:prstGeom>
          <a:solidFill>
            <a:srgbClr val="3366AE">
              <a:alpha val="38039"/>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20" name="Oval">
            <a:extLst>
              <a:ext uri="{FF2B5EF4-FFF2-40B4-BE49-F238E27FC236}">
                <a16:creationId xmlns:a16="http://schemas.microsoft.com/office/drawing/2014/main" id="{C05B9628-3A3E-35BD-C9AD-47E7D8DBD7D2}"/>
              </a:ext>
            </a:extLst>
          </p:cNvPr>
          <p:cNvSpPr/>
          <p:nvPr/>
        </p:nvSpPr>
        <p:spPr>
          <a:xfrm>
            <a:off x="8398934" y="1733896"/>
            <a:ext cx="675822" cy="654807"/>
          </a:xfrm>
          <a:prstGeom prst="ellipse">
            <a:avLst/>
          </a:prstGeom>
          <a:solidFill>
            <a:srgbClr val="3366AE">
              <a:alpha val="38039"/>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21" name="Oval">
            <a:extLst>
              <a:ext uri="{FF2B5EF4-FFF2-40B4-BE49-F238E27FC236}">
                <a16:creationId xmlns:a16="http://schemas.microsoft.com/office/drawing/2014/main" id="{B62B14ED-D471-C787-B38A-0360C6C74B93}"/>
              </a:ext>
            </a:extLst>
          </p:cNvPr>
          <p:cNvSpPr/>
          <p:nvPr/>
        </p:nvSpPr>
        <p:spPr>
          <a:xfrm>
            <a:off x="9159537" y="2112031"/>
            <a:ext cx="675822" cy="654807"/>
          </a:xfrm>
          <a:prstGeom prst="ellipse">
            <a:avLst/>
          </a:prstGeom>
          <a:solidFill>
            <a:srgbClr val="3366AE">
              <a:alpha val="38039"/>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22" name="Oval">
            <a:extLst>
              <a:ext uri="{FF2B5EF4-FFF2-40B4-BE49-F238E27FC236}">
                <a16:creationId xmlns:a16="http://schemas.microsoft.com/office/drawing/2014/main" id="{5336CE97-2F14-8EA4-EA6C-85AA3ED3D6C2}"/>
              </a:ext>
            </a:extLst>
          </p:cNvPr>
          <p:cNvSpPr/>
          <p:nvPr/>
        </p:nvSpPr>
        <p:spPr>
          <a:xfrm>
            <a:off x="10104876" y="2713610"/>
            <a:ext cx="675822" cy="654807"/>
          </a:xfrm>
          <a:prstGeom prst="ellipse">
            <a:avLst/>
          </a:prstGeom>
          <a:solidFill>
            <a:srgbClr val="3366AE">
              <a:alpha val="38039"/>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23" name="Gear">
            <a:extLst>
              <a:ext uri="{FF2B5EF4-FFF2-40B4-BE49-F238E27FC236}">
                <a16:creationId xmlns:a16="http://schemas.microsoft.com/office/drawing/2014/main" id="{178FF297-3B44-7B96-1598-BF55F42481FB}"/>
              </a:ext>
            </a:extLst>
          </p:cNvPr>
          <p:cNvSpPr/>
          <p:nvPr/>
        </p:nvSpPr>
        <p:spPr>
          <a:xfrm>
            <a:off x="5771935" y="4679414"/>
            <a:ext cx="412417" cy="410627"/>
          </a:xfrm>
          <a:custGeom>
            <a:avLst/>
            <a:gdLst/>
            <a:ahLst/>
            <a:cxnLst>
              <a:cxn ang="0">
                <a:pos x="wd2" y="hd2"/>
              </a:cxn>
              <a:cxn ang="5400000">
                <a:pos x="wd2" y="hd2"/>
              </a:cxn>
              <a:cxn ang="10800000">
                <a:pos x="wd2" y="hd2"/>
              </a:cxn>
              <a:cxn ang="16200000">
                <a:pos x="wd2" y="hd2"/>
              </a:cxn>
            </a:cxnLst>
            <a:rect l="0" t="0" r="r" b="b"/>
            <a:pathLst>
              <a:path w="21600" h="21599" extrusionOk="0">
                <a:moveTo>
                  <a:pt x="9384" y="0"/>
                </a:moveTo>
                <a:cubicBezTo>
                  <a:pt x="9373" y="0"/>
                  <a:pt x="9237" y="27"/>
                  <a:pt x="9075" y="54"/>
                </a:cubicBezTo>
                <a:lnTo>
                  <a:pt x="7468" y="445"/>
                </a:lnTo>
                <a:cubicBezTo>
                  <a:pt x="7312" y="494"/>
                  <a:pt x="7177" y="531"/>
                  <a:pt x="7166" y="537"/>
                </a:cubicBezTo>
                <a:cubicBezTo>
                  <a:pt x="7161" y="542"/>
                  <a:pt x="7154" y="677"/>
                  <a:pt x="7154" y="840"/>
                </a:cubicBezTo>
                <a:lnTo>
                  <a:pt x="7166" y="1761"/>
                </a:lnTo>
                <a:cubicBezTo>
                  <a:pt x="7166" y="1924"/>
                  <a:pt x="7047" y="2119"/>
                  <a:pt x="6902" y="2190"/>
                </a:cubicBezTo>
                <a:lnTo>
                  <a:pt x="6151" y="2574"/>
                </a:lnTo>
                <a:cubicBezTo>
                  <a:pt x="6006" y="2655"/>
                  <a:pt x="5778" y="2644"/>
                  <a:pt x="5649" y="2547"/>
                </a:cubicBezTo>
                <a:lnTo>
                  <a:pt x="4900" y="2010"/>
                </a:lnTo>
                <a:cubicBezTo>
                  <a:pt x="4765" y="1913"/>
                  <a:pt x="4651" y="1842"/>
                  <a:pt x="4645" y="1848"/>
                </a:cubicBezTo>
                <a:cubicBezTo>
                  <a:pt x="4640" y="1853"/>
                  <a:pt x="4527" y="1941"/>
                  <a:pt x="4398" y="2044"/>
                </a:cubicBezTo>
                <a:lnTo>
                  <a:pt x="3162" y="3116"/>
                </a:lnTo>
                <a:cubicBezTo>
                  <a:pt x="3043" y="3230"/>
                  <a:pt x="2941" y="3327"/>
                  <a:pt x="2936" y="3333"/>
                </a:cubicBezTo>
                <a:cubicBezTo>
                  <a:pt x="2930" y="3338"/>
                  <a:pt x="2990" y="3462"/>
                  <a:pt x="3065" y="3609"/>
                </a:cubicBezTo>
                <a:lnTo>
                  <a:pt x="3490" y="4401"/>
                </a:lnTo>
                <a:cubicBezTo>
                  <a:pt x="3566" y="4548"/>
                  <a:pt x="3551" y="4769"/>
                  <a:pt x="3448" y="4899"/>
                </a:cubicBezTo>
                <a:lnTo>
                  <a:pt x="2909" y="5648"/>
                </a:lnTo>
                <a:cubicBezTo>
                  <a:pt x="2817" y="5783"/>
                  <a:pt x="2612" y="5879"/>
                  <a:pt x="2450" y="5858"/>
                </a:cubicBezTo>
                <a:lnTo>
                  <a:pt x="1548" y="5739"/>
                </a:lnTo>
                <a:cubicBezTo>
                  <a:pt x="1386" y="5717"/>
                  <a:pt x="1251" y="5707"/>
                  <a:pt x="1246" y="5712"/>
                </a:cubicBezTo>
                <a:cubicBezTo>
                  <a:pt x="1241" y="5717"/>
                  <a:pt x="1181" y="5848"/>
                  <a:pt x="1111" y="6000"/>
                </a:cubicBezTo>
                <a:lnTo>
                  <a:pt x="518" y="7483"/>
                </a:lnTo>
                <a:cubicBezTo>
                  <a:pt x="464" y="7640"/>
                  <a:pt x="420" y="7776"/>
                  <a:pt x="415" y="7781"/>
                </a:cubicBezTo>
                <a:cubicBezTo>
                  <a:pt x="415" y="7792"/>
                  <a:pt x="523" y="7874"/>
                  <a:pt x="658" y="7966"/>
                </a:cubicBezTo>
                <a:lnTo>
                  <a:pt x="1381" y="8454"/>
                </a:lnTo>
                <a:cubicBezTo>
                  <a:pt x="1516" y="8546"/>
                  <a:pt x="1602" y="8752"/>
                  <a:pt x="1570" y="8914"/>
                </a:cubicBezTo>
                <a:lnTo>
                  <a:pt x="1420" y="9944"/>
                </a:lnTo>
                <a:cubicBezTo>
                  <a:pt x="1404" y="10106"/>
                  <a:pt x="1263" y="10291"/>
                  <a:pt x="1106" y="10345"/>
                </a:cubicBezTo>
                <a:lnTo>
                  <a:pt x="280" y="10648"/>
                </a:lnTo>
                <a:cubicBezTo>
                  <a:pt x="123" y="10702"/>
                  <a:pt x="0" y="10758"/>
                  <a:pt x="0" y="10769"/>
                </a:cubicBezTo>
                <a:cubicBezTo>
                  <a:pt x="0" y="10779"/>
                  <a:pt x="6" y="10919"/>
                  <a:pt x="17" y="11082"/>
                </a:cubicBezTo>
                <a:lnTo>
                  <a:pt x="167" y="12626"/>
                </a:lnTo>
                <a:cubicBezTo>
                  <a:pt x="194" y="12789"/>
                  <a:pt x="210" y="12930"/>
                  <a:pt x="216" y="12941"/>
                </a:cubicBezTo>
                <a:cubicBezTo>
                  <a:pt x="216" y="12952"/>
                  <a:pt x="350" y="12974"/>
                  <a:pt x="518" y="12990"/>
                </a:cubicBezTo>
                <a:lnTo>
                  <a:pt x="1354" y="13082"/>
                </a:lnTo>
                <a:cubicBezTo>
                  <a:pt x="1516" y="13098"/>
                  <a:pt x="1688" y="13245"/>
                  <a:pt x="1737" y="13402"/>
                </a:cubicBezTo>
                <a:lnTo>
                  <a:pt x="2121" y="14501"/>
                </a:lnTo>
                <a:cubicBezTo>
                  <a:pt x="2181" y="14653"/>
                  <a:pt x="2142" y="14881"/>
                  <a:pt x="2028" y="15000"/>
                </a:cubicBezTo>
                <a:lnTo>
                  <a:pt x="1457" y="15624"/>
                </a:lnTo>
                <a:cubicBezTo>
                  <a:pt x="1349" y="15743"/>
                  <a:pt x="1258" y="15850"/>
                  <a:pt x="1263" y="15856"/>
                </a:cubicBezTo>
                <a:cubicBezTo>
                  <a:pt x="1268" y="15861"/>
                  <a:pt x="1338" y="15986"/>
                  <a:pt x="1425" y="16127"/>
                </a:cubicBezTo>
                <a:lnTo>
                  <a:pt x="2256" y="17380"/>
                </a:lnTo>
                <a:cubicBezTo>
                  <a:pt x="2353" y="17510"/>
                  <a:pt x="2440" y="17623"/>
                  <a:pt x="2445" y="17634"/>
                </a:cubicBezTo>
                <a:cubicBezTo>
                  <a:pt x="2450" y="17639"/>
                  <a:pt x="2579" y="17595"/>
                  <a:pt x="2730" y="17535"/>
                </a:cubicBezTo>
                <a:lnTo>
                  <a:pt x="3490" y="17232"/>
                </a:lnTo>
                <a:cubicBezTo>
                  <a:pt x="3641" y="17173"/>
                  <a:pt x="3863" y="17216"/>
                  <a:pt x="3976" y="17336"/>
                </a:cubicBezTo>
                <a:lnTo>
                  <a:pt x="4905" y="18192"/>
                </a:lnTo>
                <a:cubicBezTo>
                  <a:pt x="5029" y="18295"/>
                  <a:pt x="5100" y="18511"/>
                  <a:pt x="5062" y="18673"/>
                </a:cubicBezTo>
                <a:lnTo>
                  <a:pt x="4851" y="19476"/>
                </a:lnTo>
                <a:cubicBezTo>
                  <a:pt x="4808" y="19633"/>
                  <a:pt x="4780" y="19769"/>
                  <a:pt x="4785" y="19774"/>
                </a:cubicBezTo>
                <a:cubicBezTo>
                  <a:pt x="4791" y="19780"/>
                  <a:pt x="4915" y="19850"/>
                  <a:pt x="5055" y="19937"/>
                </a:cubicBezTo>
                <a:lnTo>
                  <a:pt x="6345" y="20631"/>
                </a:lnTo>
                <a:cubicBezTo>
                  <a:pt x="6491" y="20701"/>
                  <a:pt x="6621" y="20761"/>
                  <a:pt x="6632" y="20766"/>
                </a:cubicBezTo>
                <a:cubicBezTo>
                  <a:pt x="6637" y="20772"/>
                  <a:pt x="6735" y="20668"/>
                  <a:pt x="6843" y="20543"/>
                </a:cubicBezTo>
                <a:lnTo>
                  <a:pt x="7370" y="19932"/>
                </a:lnTo>
                <a:cubicBezTo>
                  <a:pt x="7478" y="19807"/>
                  <a:pt x="7694" y="19742"/>
                  <a:pt x="7851" y="19791"/>
                </a:cubicBezTo>
                <a:lnTo>
                  <a:pt x="9136" y="20116"/>
                </a:lnTo>
                <a:cubicBezTo>
                  <a:pt x="9298" y="20149"/>
                  <a:pt x="9459" y="20306"/>
                  <a:pt x="9497" y="20468"/>
                </a:cubicBezTo>
                <a:lnTo>
                  <a:pt x="9680" y="21259"/>
                </a:lnTo>
                <a:cubicBezTo>
                  <a:pt x="9718" y="21422"/>
                  <a:pt x="9756" y="21552"/>
                  <a:pt x="9761" y="21552"/>
                </a:cubicBezTo>
                <a:cubicBezTo>
                  <a:pt x="9767" y="21552"/>
                  <a:pt x="9911" y="21562"/>
                  <a:pt x="10073" y="21573"/>
                </a:cubicBezTo>
                <a:lnTo>
                  <a:pt x="10500" y="21595"/>
                </a:lnTo>
                <a:cubicBezTo>
                  <a:pt x="10662" y="21600"/>
                  <a:pt x="10931" y="21600"/>
                  <a:pt x="11098" y="21595"/>
                </a:cubicBezTo>
                <a:lnTo>
                  <a:pt x="11525" y="21573"/>
                </a:lnTo>
                <a:cubicBezTo>
                  <a:pt x="11687" y="21562"/>
                  <a:pt x="11828" y="21552"/>
                  <a:pt x="11839" y="21552"/>
                </a:cubicBezTo>
                <a:cubicBezTo>
                  <a:pt x="11849" y="21552"/>
                  <a:pt x="11882" y="21416"/>
                  <a:pt x="11920" y="21259"/>
                </a:cubicBezTo>
                <a:lnTo>
                  <a:pt x="12103" y="20468"/>
                </a:lnTo>
                <a:cubicBezTo>
                  <a:pt x="12141" y="20306"/>
                  <a:pt x="12302" y="20149"/>
                  <a:pt x="12464" y="20116"/>
                </a:cubicBezTo>
                <a:lnTo>
                  <a:pt x="13749" y="19791"/>
                </a:lnTo>
                <a:cubicBezTo>
                  <a:pt x="13906" y="19742"/>
                  <a:pt x="14120" y="19807"/>
                  <a:pt x="14228" y="19932"/>
                </a:cubicBezTo>
                <a:lnTo>
                  <a:pt x="14757" y="20543"/>
                </a:lnTo>
                <a:cubicBezTo>
                  <a:pt x="14865" y="20668"/>
                  <a:pt x="14957" y="20767"/>
                  <a:pt x="14968" y="20766"/>
                </a:cubicBezTo>
                <a:cubicBezTo>
                  <a:pt x="14974" y="20761"/>
                  <a:pt x="15102" y="20701"/>
                  <a:pt x="15253" y="20631"/>
                </a:cubicBezTo>
                <a:lnTo>
                  <a:pt x="16543" y="19937"/>
                </a:lnTo>
                <a:cubicBezTo>
                  <a:pt x="16683" y="19850"/>
                  <a:pt x="16802" y="19780"/>
                  <a:pt x="16813" y="19774"/>
                </a:cubicBezTo>
                <a:cubicBezTo>
                  <a:pt x="16818" y="19769"/>
                  <a:pt x="16792" y="19633"/>
                  <a:pt x="16749" y="19476"/>
                </a:cubicBezTo>
                <a:lnTo>
                  <a:pt x="16538" y="18673"/>
                </a:lnTo>
                <a:cubicBezTo>
                  <a:pt x="16495" y="18516"/>
                  <a:pt x="16565" y="18301"/>
                  <a:pt x="16695" y="18192"/>
                </a:cubicBezTo>
                <a:lnTo>
                  <a:pt x="17622" y="17336"/>
                </a:lnTo>
                <a:cubicBezTo>
                  <a:pt x="17736" y="17216"/>
                  <a:pt x="17957" y="17173"/>
                  <a:pt x="18108" y="17232"/>
                </a:cubicBezTo>
                <a:lnTo>
                  <a:pt x="18868" y="17535"/>
                </a:lnTo>
                <a:cubicBezTo>
                  <a:pt x="19019" y="17595"/>
                  <a:pt x="19150" y="17639"/>
                  <a:pt x="19155" y="17634"/>
                </a:cubicBezTo>
                <a:cubicBezTo>
                  <a:pt x="19160" y="17628"/>
                  <a:pt x="19247" y="17515"/>
                  <a:pt x="19344" y="17380"/>
                </a:cubicBezTo>
                <a:lnTo>
                  <a:pt x="20175" y="16127"/>
                </a:lnTo>
                <a:cubicBezTo>
                  <a:pt x="20262" y="15986"/>
                  <a:pt x="20332" y="15861"/>
                  <a:pt x="20337" y="15856"/>
                </a:cubicBezTo>
                <a:cubicBezTo>
                  <a:pt x="20342" y="15850"/>
                  <a:pt x="20256" y="15743"/>
                  <a:pt x="20143" y="15624"/>
                </a:cubicBezTo>
                <a:lnTo>
                  <a:pt x="19570" y="14989"/>
                </a:lnTo>
                <a:cubicBezTo>
                  <a:pt x="19462" y="14869"/>
                  <a:pt x="19419" y="14642"/>
                  <a:pt x="19479" y="14491"/>
                </a:cubicBezTo>
                <a:lnTo>
                  <a:pt x="19862" y="13390"/>
                </a:lnTo>
                <a:cubicBezTo>
                  <a:pt x="19910" y="13233"/>
                  <a:pt x="20082" y="13088"/>
                  <a:pt x="20244" y="13072"/>
                </a:cubicBezTo>
                <a:lnTo>
                  <a:pt x="21081" y="12978"/>
                </a:lnTo>
                <a:cubicBezTo>
                  <a:pt x="21243" y="12962"/>
                  <a:pt x="21379" y="12940"/>
                  <a:pt x="21384" y="12929"/>
                </a:cubicBezTo>
                <a:cubicBezTo>
                  <a:pt x="21384" y="12918"/>
                  <a:pt x="21404" y="12784"/>
                  <a:pt x="21431" y="12616"/>
                </a:cubicBezTo>
                <a:lnTo>
                  <a:pt x="21583" y="11072"/>
                </a:lnTo>
                <a:cubicBezTo>
                  <a:pt x="21594" y="10909"/>
                  <a:pt x="21600" y="10767"/>
                  <a:pt x="21600" y="10757"/>
                </a:cubicBezTo>
                <a:cubicBezTo>
                  <a:pt x="21584" y="10757"/>
                  <a:pt x="21460" y="10702"/>
                  <a:pt x="21303" y="10648"/>
                </a:cubicBezTo>
                <a:lnTo>
                  <a:pt x="20477" y="10345"/>
                </a:lnTo>
                <a:cubicBezTo>
                  <a:pt x="20321" y="10291"/>
                  <a:pt x="20180" y="10106"/>
                  <a:pt x="20163" y="9944"/>
                </a:cubicBezTo>
                <a:lnTo>
                  <a:pt x="20013" y="8914"/>
                </a:lnTo>
                <a:cubicBezTo>
                  <a:pt x="19981" y="8752"/>
                  <a:pt x="20067" y="8546"/>
                  <a:pt x="20202" y="8454"/>
                </a:cubicBezTo>
                <a:lnTo>
                  <a:pt x="20926" y="7966"/>
                </a:lnTo>
                <a:cubicBezTo>
                  <a:pt x="21060" y="7874"/>
                  <a:pt x="21174" y="7792"/>
                  <a:pt x="21168" y="7781"/>
                </a:cubicBezTo>
                <a:cubicBezTo>
                  <a:pt x="21168" y="7770"/>
                  <a:pt x="21119" y="7640"/>
                  <a:pt x="21065" y="7483"/>
                </a:cubicBezTo>
                <a:lnTo>
                  <a:pt x="20472" y="6000"/>
                </a:lnTo>
                <a:cubicBezTo>
                  <a:pt x="20402" y="5848"/>
                  <a:pt x="20342" y="5723"/>
                  <a:pt x="20337" y="5712"/>
                </a:cubicBezTo>
                <a:cubicBezTo>
                  <a:pt x="20332" y="5701"/>
                  <a:pt x="20197" y="5717"/>
                  <a:pt x="20035" y="5739"/>
                </a:cubicBezTo>
                <a:lnTo>
                  <a:pt x="19133" y="5858"/>
                </a:lnTo>
                <a:cubicBezTo>
                  <a:pt x="18971" y="5879"/>
                  <a:pt x="18761" y="5788"/>
                  <a:pt x="18674" y="5648"/>
                </a:cubicBezTo>
                <a:lnTo>
                  <a:pt x="18135" y="4899"/>
                </a:lnTo>
                <a:cubicBezTo>
                  <a:pt x="18032" y="4769"/>
                  <a:pt x="18017" y="4548"/>
                  <a:pt x="18093" y="4401"/>
                </a:cubicBezTo>
                <a:lnTo>
                  <a:pt x="18518" y="3609"/>
                </a:lnTo>
                <a:cubicBezTo>
                  <a:pt x="18593" y="3462"/>
                  <a:pt x="18653" y="3338"/>
                  <a:pt x="18647" y="3333"/>
                </a:cubicBezTo>
                <a:cubicBezTo>
                  <a:pt x="18642" y="3327"/>
                  <a:pt x="18540" y="3230"/>
                  <a:pt x="18422" y="3116"/>
                </a:cubicBezTo>
                <a:lnTo>
                  <a:pt x="17186" y="2044"/>
                </a:lnTo>
                <a:cubicBezTo>
                  <a:pt x="17056" y="1941"/>
                  <a:pt x="16943" y="1853"/>
                  <a:pt x="16938" y="1848"/>
                </a:cubicBezTo>
                <a:cubicBezTo>
                  <a:pt x="16932" y="1842"/>
                  <a:pt x="16813" y="1918"/>
                  <a:pt x="16683" y="2010"/>
                </a:cubicBezTo>
                <a:lnTo>
                  <a:pt x="15934" y="2547"/>
                </a:lnTo>
                <a:cubicBezTo>
                  <a:pt x="15800" y="2644"/>
                  <a:pt x="15572" y="2655"/>
                  <a:pt x="15432" y="2574"/>
                </a:cubicBezTo>
                <a:lnTo>
                  <a:pt x="14682" y="2190"/>
                </a:lnTo>
                <a:cubicBezTo>
                  <a:pt x="14531" y="2119"/>
                  <a:pt x="14411" y="1929"/>
                  <a:pt x="14417" y="1761"/>
                </a:cubicBezTo>
                <a:lnTo>
                  <a:pt x="14429" y="840"/>
                </a:lnTo>
                <a:cubicBezTo>
                  <a:pt x="14429" y="677"/>
                  <a:pt x="14428" y="537"/>
                  <a:pt x="14417" y="537"/>
                </a:cubicBezTo>
                <a:cubicBezTo>
                  <a:pt x="14411" y="531"/>
                  <a:pt x="14272" y="494"/>
                  <a:pt x="14115" y="445"/>
                </a:cubicBezTo>
                <a:lnTo>
                  <a:pt x="12508" y="54"/>
                </a:lnTo>
                <a:cubicBezTo>
                  <a:pt x="12346" y="22"/>
                  <a:pt x="12205" y="0"/>
                  <a:pt x="12200" y="0"/>
                </a:cubicBezTo>
                <a:cubicBezTo>
                  <a:pt x="12189" y="0"/>
                  <a:pt x="12125" y="120"/>
                  <a:pt x="12049" y="266"/>
                </a:cubicBezTo>
                <a:lnTo>
                  <a:pt x="11628" y="1096"/>
                </a:lnTo>
                <a:cubicBezTo>
                  <a:pt x="11552" y="1242"/>
                  <a:pt x="11358" y="1355"/>
                  <a:pt x="11196" y="1350"/>
                </a:cubicBezTo>
                <a:lnTo>
                  <a:pt x="10387" y="1350"/>
                </a:lnTo>
                <a:cubicBezTo>
                  <a:pt x="10225" y="1355"/>
                  <a:pt x="10025" y="1242"/>
                  <a:pt x="9955" y="1096"/>
                </a:cubicBezTo>
                <a:lnTo>
                  <a:pt x="9534" y="266"/>
                </a:lnTo>
                <a:cubicBezTo>
                  <a:pt x="9458" y="120"/>
                  <a:pt x="9394" y="0"/>
                  <a:pt x="9384" y="0"/>
                </a:cubicBezTo>
                <a:close/>
                <a:moveTo>
                  <a:pt x="10792" y="5820"/>
                </a:moveTo>
                <a:cubicBezTo>
                  <a:pt x="13533" y="5820"/>
                  <a:pt x="15761" y="8053"/>
                  <a:pt x="15761" y="10811"/>
                </a:cubicBezTo>
                <a:cubicBezTo>
                  <a:pt x="15761" y="13569"/>
                  <a:pt x="13533" y="15801"/>
                  <a:pt x="10792" y="15801"/>
                </a:cubicBezTo>
                <a:cubicBezTo>
                  <a:pt x="8051" y="15801"/>
                  <a:pt x="5822" y="13569"/>
                  <a:pt x="5822" y="10811"/>
                </a:cubicBezTo>
                <a:cubicBezTo>
                  <a:pt x="5822" y="8053"/>
                  <a:pt x="8045" y="5820"/>
                  <a:pt x="10792" y="5820"/>
                </a:cubicBezTo>
                <a:close/>
                <a:moveTo>
                  <a:pt x="10792" y="7592"/>
                </a:moveTo>
                <a:cubicBezTo>
                  <a:pt x="9016" y="7592"/>
                  <a:pt x="7581" y="9033"/>
                  <a:pt x="7581" y="10816"/>
                </a:cubicBezTo>
                <a:cubicBezTo>
                  <a:pt x="7581" y="12593"/>
                  <a:pt x="9016" y="14040"/>
                  <a:pt x="10792" y="14040"/>
                </a:cubicBezTo>
                <a:cubicBezTo>
                  <a:pt x="12567" y="14040"/>
                  <a:pt x="14002" y="12599"/>
                  <a:pt x="14002" y="10816"/>
                </a:cubicBezTo>
                <a:cubicBezTo>
                  <a:pt x="14002" y="9033"/>
                  <a:pt x="12567" y="7592"/>
                  <a:pt x="10792" y="7592"/>
                </a:cubicBezTo>
                <a:close/>
              </a:path>
            </a:pathLst>
          </a:custGeom>
          <a:solidFill>
            <a:srgbClr val="FFFFFF"/>
          </a:solidFill>
          <a:ln w="12700">
            <a:miter lim="400000"/>
          </a:ln>
        </p:spPr>
        <p:txBody>
          <a:bodyPr lIns="0" tIns="0" rIns="0" bIns="0" anchor="ct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24" name="Graphics Adopted from The New York Times Privacy Project">
            <a:extLst>
              <a:ext uri="{FF2B5EF4-FFF2-40B4-BE49-F238E27FC236}">
                <a16:creationId xmlns:a16="http://schemas.microsoft.com/office/drawing/2014/main" id="{B1BEBB2C-35A3-9907-BDE7-280BBF57DC15}"/>
              </a:ext>
            </a:extLst>
          </p:cNvPr>
          <p:cNvSpPr txBox="1"/>
          <p:nvPr/>
        </p:nvSpPr>
        <p:spPr>
          <a:xfrm>
            <a:off x="77589" y="6541726"/>
            <a:ext cx="3932167"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600" b="0"/>
            </a:lvl1pPr>
          </a:lstStyle>
          <a:p>
            <a:pPr algn="ctr" defTabSz="412750" hangingPunct="0"/>
            <a:r>
              <a:rPr sz="1200" kern="0" dirty="0">
                <a:solidFill>
                  <a:schemeClr val="bg2">
                    <a:lumMod val="60000"/>
                    <a:lumOff val="40000"/>
                  </a:schemeClr>
                </a:solidFill>
                <a:latin typeface="Gill Sans MT" panose="020B0502020104020203" pitchFamily="34" charset="77"/>
                <a:ea typeface="Helvetica Neue"/>
                <a:cs typeface="Calibri" panose="020F0502020204030204" pitchFamily="34" charset="0"/>
                <a:sym typeface="Helvetica Neue"/>
              </a:rPr>
              <a:t>Graphics Adopted from The New York Times Privacy Project</a:t>
            </a:r>
          </a:p>
        </p:txBody>
      </p:sp>
    </p:spTree>
    <p:extLst>
      <p:ext uri="{BB962C8B-B14F-4D97-AF65-F5344CB8AC3E}">
        <p14:creationId xmlns:p14="http://schemas.microsoft.com/office/powerpoint/2010/main" val="4224642820"/>
      </p:ext>
    </p:extLst>
  </p:cSld>
  <p:clrMapOvr>
    <a:masterClrMapping/>
  </p:clrMapOvr>
  <mc:AlternateContent xmlns:mc="http://schemas.openxmlformats.org/markup-compatibility/2006" xmlns:p14="http://schemas.microsoft.com/office/powerpoint/2010/main">
    <mc:Choice Requires="p14">
      <p:transition spd="slow" p14:dur="2000" advTm="50720"/>
    </mc:Choice>
    <mc:Fallback xmlns="">
      <p:transition spd="slow" advTm="50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2000" tmFilter="0, 0; .2, .5; .8, .5; 1, 0"/>
                                        <p:tgtEl>
                                          <p:spTgt spid="9"/>
                                        </p:tgtEl>
                                      </p:cBhvr>
                                    </p:animEffect>
                                    <p:animScale>
                                      <p:cBhvr>
                                        <p:cTn id="7" dur="1000" autoRev="1" fill="hold"/>
                                        <p:tgtEl>
                                          <p:spTgt spid="9"/>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2000" tmFilter="0, 0; .2, .5; .8, .5; 1, 0"/>
                                        <p:tgtEl>
                                          <p:spTgt spid="12"/>
                                        </p:tgtEl>
                                      </p:cBhvr>
                                    </p:animEffect>
                                    <p:animScale>
                                      <p:cBhvr>
                                        <p:cTn id="10" dur="1000" autoRev="1" fill="hold"/>
                                        <p:tgtEl>
                                          <p:spTgt spid="12"/>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2000" tmFilter="0, 0; .2, .5; .8, .5; 1, 0"/>
                                        <p:tgtEl>
                                          <p:spTgt spid="15"/>
                                        </p:tgtEl>
                                      </p:cBhvr>
                                    </p:animEffect>
                                    <p:animScale>
                                      <p:cBhvr>
                                        <p:cTn id="13" dur="1000" autoRev="1" fill="hold"/>
                                        <p:tgtEl>
                                          <p:spTgt spid="15"/>
                                        </p:tgtEl>
                                      </p:cBhvr>
                                      <p:by x="105000" y="105000"/>
                                    </p:animScale>
                                  </p:childTnLst>
                                </p:cTn>
                              </p:par>
                              <p:par>
                                <p:cTn id="14" presetID="26" presetClass="emph" presetSubtype="0" repeatCount="indefinite" fill="hold" grpId="0" nodeType="withEffect">
                                  <p:stCondLst>
                                    <p:cond delay="0"/>
                                  </p:stCondLst>
                                  <p:childTnLst>
                                    <p:animEffect transition="out" filter="fade">
                                      <p:cBhvr>
                                        <p:cTn id="15" dur="2000" tmFilter="0, 0; .2, .5; .8, .5; 1, 0"/>
                                        <p:tgtEl>
                                          <p:spTgt spid="10"/>
                                        </p:tgtEl>
                                      </p:cBhvr>
                                    </p:animEffect>
                                    <p:animScale>
                                      <p:cBhvr>
                                        <p:cTn id="16" dur="1000" autoRev="1" fill="hold"/>
                                        <p:tgtEl>
                                          <p:spTgt spid="10"/>
                                        </p:tgtEl>
                                      </p:cBhvr>
                                      <p:by x="105000" y="105000"/>
                                    </p:animScale>
                                  </p:childTnLst>
                                </p:cTn>
                              </p:par>
                              <p:par>
                                <p:cTn id="17" presetID="26" presetClass="emph" presetSubtype="0" repeatCount="indefinite" fill="hold" grpId="0" nodeType="withEffect">
                                  <p:stCondLst>
                                    <p:cond delay="0"/>
                                  </p:stCondLst>
                                  <p:childTnLst>
                                    <p:animEffect transition="out" filter="fade">
                                      <p:cBhvr>
                                        <p:cTn id="18" dur="2000" tmFilter="0, 0; .2, .5; .8, .5; 1, 0"/>
                                        <p:tgtEl>
                                          <p:spTgt spid="13"/>
                                        </p:tgtEl>
                                      </p:cBhvr>
                                    </p:animEffect>
                                    <p:animScale>
                                      <p:cBhvr>
                                        <p:cTn id="19" dur="1000" autoRev="1" fill="hold"/>
                                        <p:tgtEl>
                                          <p:spTgt spid="13"/>
                                        </p:tgtEl>
                                      </p:cBhvr>
                                      <p:by x="105000" y="105000"/>
                                    </p:animScale>
                                  </p:childTnLst>
                                </p:cTn>
                              </p:par>
                              <p:par>
                                <p:cTn id="20" presetID="26" presetClass="emph" presetSubtype="0" repeatCount="indefinite" fill="hold" grpId="0" nodeType="withEffect">
                                  <p:stCondLst>
                                    <p:cond delay="0"/>
                                  </p:stCondLst>
                                  <p:childTnLst>
                                    <p:animEffect transition="out" filter="fade">
                                      <p:cBhvr>
                                        <p:cTn id="21" dur="2000" tmFilter="0, 0; .2, .5; .8, .5; 1, 0"/>
                                        <p:tgtEl>
                                          <p:spTgt spid="11"/>
                                        </p:tgtEl>
                                      </p:cBhvr>
                                    </p:animEffect>
                                    <p:animScale>
                                      <p:cBhvr>
                                        <p:cTn id="22" dur="1000" autoRev="1" fill="hold"/>
                                        <p:tgtEl>
                                          <p:spTgt spid="11"/>
                                        </p:tgtEl>
                                      </p:cBhvr>
                                      <p:by x="105000" y="105000"/>
                                    </p:animScale>
                                  </p:childTnLst>
                                </p:cTn>
                              </p:par>
                              <p:par>
                                <p:cTn id="23" presetID="26" presetClass="emph" presetSubtype="0" repeatCount="indefinite" fill="hold" grpId="0" nodeType="withEffect">
                                  <p:stCondLst>
                                    <p:cond delay="0"/>
                                  </p:stCondLst>
                                  <p:childTnLst>
                                    <p:animEffect transition="out" filter="fade">
                                      <p:cBhvr>
                                        <p:cTn id="24" dur="2000" tmFilter="0, 0; .2, .5; .8, .5; 1, 0"/>
                                        <p:tgtEl>
                                          <p:spTgt spid="14"/>
                                        </p:tgtEl>
                                      </p:cBhvr>
                                    </p:animEffect>
                                    <p:animScale>
                                      <p:cBhvr>
                                        <p:cTn id="25" dur="1000" autoRev="1" fill="hold"/>
                                        <p:tgtEl>
                                          <p:spTgt spid="14"/>
                                        </p:tgtEl>
                                      </p:cBhvr>
                                      <p:by x="105000" y="105000"/>
                                    </p:animScale>
                                  </p:childTnLst>
                                </p:cTn>
                              </p:par>
                              <p:par>
                                <p:cTn id="26" presetID="26" presetClass="emph" presetSubtype="0" repeatCount="indefinite" fill="hold" grpId="0" nodeType="withEffect">
                                  <p:stCondLst>
                                    <p:cond delay="0"/>
                                  </p:stCondLst>
                                  <p:childTnLst>
                                    <p:animEffect transition="out" filter="fade">
                                      <p:cBhvr>
                                        <p:cTn id="27" dur="2000" tmFilter="0, 0; .2, .5; .8, .5; 1, 0"/>
                                        <p:tgtEl>
                                          <p:spTgt spid="18"/>
                                        </p:tgtEl>
                                      </p:cBhvr>
                                    </p:animEffect>
                                    <p:animScale>
                                      <p:cBhvr>
                                        <p:cTn id="28" dur="1000" autoRev="1" fill="hold"/>
                                        <p:tgtEl>
                                          <p:spTgt spid="18"/>
                                        </p:tgtEl>
                                      </p:cBhvr>
                                      <p:by x="105000" y="105000"/>
                                    </p:animScale>
                                  </p:childTnLst>
                                </p:cTn>
                              </p:par>
                              <p:par>
                                <p:cTn id="29" presetID="26" presetClass="emph" presetSubtype="0" repeatCount="indefinite" fill="hold" grpId="0" nodeType="withEffect">
                                  <p:stCondLst>
                                    <p:cond delay="0"/>
                                  </p:stCondLst>
                                  <p:childTnLst>
                                    <p:animEffect transition="out" filter="fade">
                                      <p:cBhvr>
                                        <p:cTn id="30" dur="2000" tmFilter="0, 0; .2, .5; .8, .5; 1, 0"/>
                                        <p:tgtEl>
                                          <p:spTgt spid="17"/>
                                        </p:tgtEl>
                                      </p:cBhvr>
                                    </p:animEffect>
                                    <p:animScale>
                                      <p:cBhvr>
                                        <p:cTn id="31" dur="1000" autoRev="1" fill="hold"/>
                                        <p:tgtEl>
                                          <p:spTgt spid="17"/>
                                        </p:tgtEl>
                                      </p:cBhvr>
                                      <p:by x="105000" y="105000"/>
                                    </p:animScale>
                                  </p:childTnLst>
                                </p:cTn>
                              </p:par>
                              <p:par>
                                <p:cTn id="32" presetID="26" presetClass="emph" presetSubtype="0" repeatCount="indefinite" fill="hold" grpId="0" nodeType="withEffect">
                                  <p:stCondLst>
                                    <p:cond delay="0"/>
                                  </p:stCondLst>
                                  <p:childTnLst>
                                    <p:animEffect transition="out" filter="fade">
                                      <p:cBhvr>
                                        <p:cTn id="33" dur="2000" tmFilter="0, 0; .2, .5; .8, .5; 1, 0"/>
                                        <p:tgtEl>
                                          <p:spTgt spid="19"/>
                                        </p:tgtEl>
                                      </p:cBhvr>
                                    </p:animEffect>
                                    <p:animScale>
                                      <p:cBhvr>
                                        <p:cTn id="34" dur="1000" autoRev="1" fill="hold"/>
                                        <p:tgtEl>
                                          <p:spTgt spid="19"/>
                                        </p:tgtEl>
                                      </p:cBhvr>
                                      <p:by x="105000" y="105000"/>
                                    </p:animScale>
                                  </p:childTnLst>
                                </p:cTn>
                              </p:par>
                              <p:par>
                                <p:cTn id="35" presetID="26" presetClass="emph" presetSubtype="0" repeatCount="indefinite" fill="hold" grpId="0" nodeType="withEffect">
                                  <p:stCondLst>
                                    <p:cond delay="0"/>
                                  </p:stCondLst>
                                  <p:childTnLst>
                                    <p:animEffect transition="out" filter="fade">
                                      <p:cBhvr>
                                        <p:cTn id="36" dur="2000" tmFilter="0, 0; .2, .5; .8, .5; 1, 0"/>
                                        <p:tgtEl>
                                          <p:spTgt spid="22"/>
                                        </p:tgtEl>
                                      </p:cBhvr>
                                    </p:animEffect>
                                    <p:animScale>
                                      <p:cBhvr>
                                        <p:cTn id="37" dur="1000" autoRev="1" fill="hold"/>
                                        <p:tgtEl>
                                          <p:spTgt spid="22"/>
                                        </p:tgtEl>
                                      </p:cBhvr>
                                      <p:by x="105000" y="105000"/>
                                    </p:animScale>
                                  </p:childTnLst>
                                </p:cTn>
                              </p:par>
                              <p:par>
                                <p:cTn id="38" presetID="26" presetClass="emph" presetSubtype="0" repeatCount="indefinite" fill="hold" grpId="0" nodeType="withEffect">
                                  <p:stCondLst>
                                    <p:cond delay="0"/>
                                  </p:stCondLst>
                                  <p:childTnLst>
                                    <p:animEffect transition="out" filter="fade">
                                      <p:cBhvr>
                                        <p:cTn id="39" dur="2000" tmFilter="0, 0; .2, .5; .8, .5; 1, 0"/>
                                        <p:tgtEl>
                                          <p:spTgt spid="21"/>
                                        </p:tgtEl>
                                      </p:cBhvr>
                                    </p:animEffect>
                                    <p:animScale>
                                      <p:cBhvr>
                                        <p:cTn id="40" dur="1000" autoRev="1" fill="hold"/>
                                        <p:tgtEl>
                                          <p:spTgt spid="21"/>
                                        </p:tgtEl>
                                      </p:cBhvr>
                                      <p:by x="105000" y="105000"/>
                                    </p:animScale>
                                  </p:childTnLst>
                                </p:cTn>
                              </p:par>
                              <p:par>
                                <p:cTn id="41" presetID="26" presetClass="emph" presetSubtype="0" repeatCount="indefinite" fill="hold" grpId="0" nodeType="withEffect">
                                  <p:stCondLst>
                                    <p:cond delay="0"/>
                                  </p:stCondLst>
                                  <p:childTnLst>
                                    <p:animEffect transition="out" filter="fade">
                                      <p:cBhvr>
                                        <p:cTn id="42" dur="2000" tmFilter="0, 0; .2, .5; .8, .5; 1, 0"/>
                                        <p:tgtEl>
                                          <p:spTgt spid="20"/>
                                        </p:tgtEl>
                                      </p:cBhvr>
                                    </p:animEffect>
                                    <p:animScale>
                                      <p:cBhvr>
                                        <p:cTn id="43" dur="100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51B8B-634B-E21B-CBAE-C757991F7010}"/>
              </a:ext>
            </a:extLst>
          </p:cNvPr>
          <p:cNvSpPr>
            <a:spLocks noGrp="1"/>
          </p:cNvSpPr>
          <p:nvPr>
            <p:ph type="title"/>
          </p:nvPr>
        </p:nvSpPr>
        <p:spPr/>
        <p:txBody>
          <a:bodyPr/>
          <a:lstStyle/>
          <a:p>
            <a:r>
              <a:rPr lang="en-US" dirty="0"/>
              <a:t>Federated Learning</a:t>
            </a:r>
          </a:p>
        </p:txBody>
      </p:sp>
      <p:sp>
        <p:nvSpPr>
          <p:cNvPr id="3" name="Subtitle 2">
            <a:extLst>
              <a:ext uri="{FF2B5EF4-FFF2-40B4-BE49-F238E27FC236}">
                <a16:creationId xmlns:a16="http://schemas.microsoft.com/office/drawing/2014/main" id="{1E3233DE-417D-DF60-F5E7-2998E4ADD75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4E9755E9-4D98-BCC2-D613-270076670BFE}"/>
              </a:ext>
            </a:extLst>
          </p:cNvPr>
          <p:cNvSpPr>
            <a:spLocks noGrp="1"/>
          </p:cNvSpPr>
          <p:nvPr>
            <p:ph type="body" idx="2"/>
          </p:nvPr>
        </p:nvSpPr>
        <p:spPr>
          <a:xfrm>
            <a:off x="1219300" y="1931333"/>
            <a:ext cx="10606940" cy="3405600"/>
          </a:xfrm>
        </p:spPr>
        <p:txBody>
          <a:bodyPr/>
          <a:lstStyle/>
          <a:p>
            <a:r>
              <a:rPr lang="en-US" dirty="0"/>
              <a:t>Federated learning is a machine learning setting where </a:t>
            </a:r>
            <a:r>
              <a:rPr lang="en-US" b="1" dirty="0">
                <a:solidFill>
                  <a:srgbClr val="3869CE"/>
                </a:solidFill>
              </a:rPr>
              <a:t>multiple entities (clients) </a:t>
            </a:r>
            <a:r>
              <a:rPr lang="en-US" dirty="0"/>
              <a:t>collaborate in </a:t>
            </a:r>
            <a:r>
              <a:rPr lang="en-US" b="1" dirty="0">
                <a:solidFill>
                  <a:srgbClr val="3869CE"/>
                </a:solidFill>
              </a:rPr>
              <a:t>solving a machine learning problem</a:t>
            </a:r>
            <a:r>
              <a:rPr lang="en-US" dirty="0"/>
              <a:t>, under the coordination of a </a:t>
            </a:r>
            <a:r>
              <a:rPr lang="en-US" b="1" dirty="0">
                <a:solidFill>
                  <a:srgbClr val="3869CE"/>
                </a:solidFill>
              </a:rPr>
              <a:t>central server </a:t>
            </a:r>
            <a:r>
              <a:rPr lang="en-US" dirty="0"/>
              <a:t>or service provider. Each client's </a:t>
            </a:r>
            <a:r>
              <a:rPr lang="en-US" b="1" dirty="0">
                <a:solidFill>
                  <a:srgbClr val="C00000"/>
                </a:solidFill>
              </a:rPr>
              <a:t>raw data </a:t>
            </a:r>
            <a:r>
              <a:rPr lang="en-US" dirty="0"/>
              <a:t>is stored </a:t>
            </a:r>
            <a:r>
              <a:rPr lang="en-US" b="1" dirty="0">
                <a:solidFill>
                  <a:srgbClr val="538234"/>
                </a:solidFill>
              </a:rPr>
              <a:t>locally</a:t>
            </a:r>
            <a:r>
              <a:rPr lang="en-US" dirty="0"/>
              <a:t> and </a:t>
            </a:r>
            <a:r>
              <a:rPr lang="en-US" b="1" dirty="0">
                <a:solidFill>
                  <a:srgbClr val="538234"/>
                </a:solidFill>
              </a:rPr>
              <a:t>not exchanged or transferred</a:t>
            </a:r>
            <a:r>
              <a:rPr lang="en-US" dirty="0"/>
              <a:t>; instead, </a:t>
            </a:r>
            <a:r>
              <a:rPr lang="en-US" b="1" dirty="0">
                <a:solidFill>
                  <a:srgbClr val="538234"/>
                </a:solidFill>
              </a:rPr>
              <a:t>focused updates </a:t>
            </a:r>
            <a:r>
              <a:rPr lang="en-US" dirty="0"/>
              <a:t>intended for immediate aggregation are used to achieve the learning objective.</a:t>
            </a:r>
          </a:p>
        </p:txBody>
      </p:sp>
      <p:sp>
        <p:nvSpPr>
          <p:cNvPr id="5" name="Slide Number Placeholder 4">
            <a:extLst>
              <a:ext uri="{FF2B5EF4-FFF2-40B4-BE49-F238E27FC236}">
                <a16:creationId xmlns:a16="http://schemas.microsoft.com/office/drawing/2014/main" id="{02F68288-D7A0-615F-26C9-52E1A18C5A62}"/>
              </a:ext>
            </a:extLst>
          </p:cNvPr>
          <p:cNvSpPr>
            <a:spLocks noGrp="1"/>
          </p:cNvSpPr>
          <p:nvPr>
            <p:ph type="sldNum" idx="10"/>
          </p:nvPr>
        </p:nvSpPr>
        <p:spPr/>
        <p:txBody>
          <a:bodyPr/>
          <a:lstStyle/>
          <a:p>
            <a:fld id="{00000000-1234-1234-1234-123412341234}" type="slidenum">
              <a:rPr lang="en" smtClean="0"/>
              <a:pPr/>
              <a:t>13</a:t>
            </a:fld>
            <a:endParaRPr lang="en"/>
          </a:p>
        </p:txBody>
      </p:sp>
      <p:pic>
        <p:nvPicPr>
          <p:cNvPr id="2050" name="Picture 2" descr="Federated learning an introduction | by Venktesh Subramaniam | Secure and  Private AI Writing Challenge | Medium">
            <a:extLst>
              <a:ext uri="{FF2B5EF4-FFF2-40B4-BE49-F238E27FC236}">
                <a16:creationId xmlns:a16="http://schemas.microsoft.com/office/drawing/2014/main" id="{F95B7A2C-7541-3130-2931-5C0806924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9109" y="3702015"/>
            <a:ext cx="3891619" cy="26950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D9D433E-C92C-DA8E-3185-3F81BADD7610}"/>
              </a:ext>
            </a:extLst>
          </p:cNvPr>
          <p:cNvSpPr txBox="1"/>
          <p:nvPr/>
        </p:nvSpPr>
        <p:spPr>
          <a:xfrm>
            <a:off x="0" y="6591461"/>
            <a:ext cx="7642098" cy="261610"/>
          </a:xfrm>
          <a:prstGeom prst="rect">
            <a:avLst/>
          </a:prstGeom>
          <a:noFill/>
        </p:spPr>
        <p:txBody>
          <a:bodyPr wrap="square">
            <a:spAutoFit/>
          </a:bodyPr>
          <a:lstStyle/>
          <a:p>
            <a:r>
              <a:rPr lang="en-US" sz="1100" dirty="0">
                <a:solidFill>
                  <a:srgbClr val="ACACAC"/>
                </a:solidFill>
                <a:latin typeface="Gill Sans MT" panose="020B0502020104020203" pitchFamily="34" charset="77"/>
              </a:rPr>
              <a:t>https://</a:t>
            </a:r>
            <a:r>
              <a:rPr lang="en-US" sz="1100" dirty="0" err="1">
                <a:solidFill>
                  <a:srgbClr val="ACACAC"/>
                </a:solidFill>
                <a:latin typeface="Gill Sans MT" panose="020B0502020104020203" pitchFamily="34" charset="77"/>
              </a:rPr>
              <a:t>medium.com</a:t>
            </a:r>
            <a:r>
              <a:rPr lang="en-US" sz="1100" dirty="0">
                <a:solidFill>
                  <a:srgbClr val="ACACAC"/>
                </a:solidFill>
                <a:latin typeface="Gill Sans MT" panose="020B0502020104020203" pitchFamily="34" charset="77"/>
              </a:rPr>
              <a:t>/secure-and-private-ai-writing-challenge/federated-learning-an-introduction-93bc0167f916</a:t>
            </a:r>
          </a:p>
        </p:txBody>
      </p:sp>
    </p:spTree>
    <p:extLst>
      <p:ext uri="{BB962C8B-B14F-4D97-AF65-F5344CB8AC3E}">
        <p14:creationId xmlns:p14="http://schemas.microsoft.com/office/powerpoint/2010/main" val="4271945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64F8-70FA-D03A-F391-8965F37B67D8}"/>
              </a:ext>
            </a:extLst>
          </p:cNvPr>
          <p:cNvSpPr>
            <a:spLocks noGrp="1"/>
          </p:cNvSpPr>
          <p:nvPr>
            <p:ph type="title"/>
          </p:nvPr>
        </p:nvSpPr>
        <p:spPr/>
        <p:txBody>
          <a:bodyPr/>
          <a:lstStyle/>
          <a:p>
            <a:r>
              <a:rPr lang="en-US" dirty="0"/>
              <a:t>Can we keep the data on device?</a:t>
            </a:r>
          </a:p>
        </p:txBody>
      </p:sp>
      <p:sp>
        <p:nvSpPr>
          <p:cNvPr id="3" name="Subtitle 2">
            <a:extLst>
              <a:ext uri="{FF2B5EF4-FFF2-40B4-BE49-F238E27FC236}">
                <a16:creationId xmlns:a16="http://schemas.microsoft.com/office/drawing/2014/main" id="{7021BB98-6C5E-BA0F-7245-72C2123445FB}"/>
              </a:ext>
            </a:extLst>
          </p:cNvPr>
          <p:cNvSpPr>
            <a:spLocks noGrp="1"/>
          </p:cNvSpPr>
          <p:nvPr>
            <p:ph type="subTitle" idx="1"/>
          </p:nvPr>
        </p:nvSpPr>
        <p:spPr/>
        <p:txBody>
          <a:bodyPr/>
          <a:lstStyle/>
          <a:p>
            <a:endParaRPr lang="en-US"/>
          </a:p>
        </p:txBody>
      </p:sp>
      <p:sp>
        <p:nvSpPr>
          <p:cNvPr id="5" name="Slide Number Placeholder 4">
            <a:extLst>
              <a:ext uri="{FF2B5EF4-FFF2-40B4-BE49-F238E27FC236}">
                <a16:creationId xmlns:a16="http://schemas.microsoft.com/office/drawing/2014/main" id="{41127E7F-718C-45B3-0ED8-9DAC4BE82BCC}"/>
              </a:ext>
            </a:extLst>
          </p:cNvPr>
          <p:cNvSpPr>
            <a:spLocks noGrp="1"/>
          </p:cNvSpPr>
          <p:nvPr>
            <p:ph type="sldNum" idx="10"/>
          </p:nvPr>
        </p:nvSpPr>
        <p:spPr/>
        <p:txBody>
          <a:bodyPr/>
          <a:lstStyle/>
          <a:p>
            <a:fld id="{00000000-1234-1234-1234-123412341234}" type="slidenum">
              <a:rPr lang="en" smtClean="0"/>
              <a:pPr/>
              <a:t>14</a:t>
            </a:fld>
            <a:endParaRPr lang="en"/>
          </a:p>
        </p:txBody>
      </p:sp>
      <p:sp>
        <p:nvSpPr>
          <p:cNvPr id="7" name="Text Placeholder 6">
            <a:extLst>
              <a:ext uri="{FF2B5EF4-FFF2-40B4-BE49-F238E27FC236}">
                <a16:creationId xmlns:a16="http://schemas.microsoft.com/office/drawing/2014/main" id="{7A3A5093-726A-82CE-D30A-AC8C80EA92FD}"/>
              </a:ext>
            </a:extLst>
          </p:cNvPr>
          <p:cNvSpPr>
            <a:spLocks noGrp="1"/>
          </p:cNvSpPr>
          <p:nvPr>
            <p:ph type="body" idx="2"/>
          </p:nvPr>
        </p:nvSpPr>
        <p:spPr/>
        <p:txBody>
          <a:bodyPr/>
          <a:lstStyle/>
          <a:p>
            <a:endParaRPr lang="en-US"/>
          </a:p>
        </p:txBody>
      </p:sp>
      <p:sp>
        <p:nvSpPr>
          <p:cNvPr id="8" name="Cloud 7">
            <a:extLst>
              <a:ext uri="{FF2B5EF4-FFF2-40B4-BE49-F238E27FC236}">
                <a16:creationId xmlns:a16="http://schemas.microsoft.com/office/drawing/2014/main" id="{D1F433F8-9F66-9B32-E576-C541465F218F}"/>
              </a:ext>
            </a:extLst>
          </p:cNvPr>
          <p:cNvSpPr/>
          <p:nvPr/>
        </p:nvSpPr>
        <p:spPr>
          <a:xfrm rot="807895">
            <a:off x="6594915" y="2926707"/>
            <a:ext cx="4859509" cy="3211652"/>
          </a:xfrm>
          <a:prstGeom prst="cloud">
            <a:avLst/>
          </a:prstGeom>
          <a:gradFill flip="none" rotWithShape="1">
            <a:gsLst>
              <a:gs pos="51000">
                <a:srgbClr val="F6B67A"/>
              </a:gs>
              <a:gs pos="0">
                <a:srgbClr val="C66180"/>
              </a:gs>
              <a:gs pos="73000">
                <a:srgbClr val="75AEA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sz="1867"/>
          </a:p>
        </p:txBody>
      </p:sp>
      <p:grpSp>
        <p:nvGrpSpPr>
          <p:cNvPr id="9" name="Group 8">
            <a:extLst>
              <a:ext uri="{FF2B5EF4-FFF2-40B4-BE49-F238E27FC236}">
                <a16:creationId xmlns:a16="http://schemas.microsoft.com/office/drawing/2014/main" id="{0FBD0E90-F1EF-B7F3-5077-280F10C3EA7A}"/>
              </a:ext>
            </a:extLst>
          </p:cNvPr>
          <p:cNvGrpSpPr/>
          <p:nvPr/>
        </p:nvGrpSpPr>
        <p:grpSpPr>
          <a:xfrm>
            <a:off x="773159" y="1702751"/>
            <a:ext cx="2838532" cy="2555951"/>
            <a:chOff x="5346473" y="927194"/>
            <a:chExt cx="2128899" cy="1916963"/>
          </a:xfrm>
        </p:grpSpPr>
        <p:pic>
          <p:nvPicPr>
            <p:cNvPr id="10" name="Graphic 9" descr="Smart Phone">
              <a:extLst>
                <a:ext uri="{FF2B5EF4-FFF2-40B4-BE49-F238E27FC236}">
                  <a16:creationId xmlns:a16="http://schemas.microsoft.com/office/drawing/2014/main" id="{64D0EA0E-C094-5E13-2902-AD45C5E647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6473" y="927194"/>
              <a:ext cx="2128899" cy="1916963"/>
            </a:xfrm>
            <a:prstGeom prst="rect">
              <a:avLst/>
            </a:prstGeom>
          </p:spPr>
        </p:pic>
        <p:grpSp>
          <p:nvGrpSpPr>
            <p:cNvPr id="11" name="Google Shape;446;p48">
              <a:extLst>
                <a:ext uri="{FF2B5EF4-FFF2-40B4-BE49-F238E27FC236}">
                  <a16:creationId xmlns:a16="http://schemas.microsoft.com/office/drawing/2014/main" id="{E3E2CA85-70F1-6C1F-9CC0-FE5A452BA751}"/>
                </a:ext>
              </a:extLst>
            </p:cNvPr>
            <p:cNvGrpSpPr/>
            <p:nvPr/>
          </p:nvGrpSpPr>
          <p:grpSpPr>
            <a:xfrm>
              <a:off x="6132423" y="1354630"/>
              <a:ext cx="556999" cy="509528"/>
              <a:chOff x="476307" y="1248415"/>
              <a:chExt cx="1104765" cy="1067362"/>
            </a:xfrm>
          </p:grpSpPr>
          <p:sp>
            <p:nvSpPr>
              <p:cNvPr id="13" name="Google Shape;447;p48">
                <a:extLst>
                  <a:ext uri="{FF2B5EF4-FFF2-40B4-BE49-F238E27FC236}">
                    <a16:creationId xmlns:a16="http://schemas.microsoft.com/office/drawing/2014/main" id="{011DCDD9-7C07-C04A-AA44-65396A0DE6A3}"/>
                  </a:ext>
                </a:extLst>
              </p:cNvPr>
              <p:cNvSpPr/>
              <p:nvPr/>
            </p:nvSpPr>
            <p:spPr>
              <a:xfrm>
                <a:off x="491172" y="2169677"/>
                <a:ext cx="1089900" cy="146100"/>
              </a:xfrm>
              <a:prstGeom prst="ellipse">
                <a:avLst/>
              </a:prstGeom>
              <a:gradFill>
                <a:gsLst>
                  <a:gs pos="0">
                    <a:srgbClr val="86C79E"/>
                  </a:gs>
                  <a:gs pos="100000">
                    <a:srgbClr val="75AEA4"/>
                  </a:gs>
                </a:gsLst>
                <a:lin ang="2700006" scaled="0"/>
              </a:gra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1600"/>
              </a:p>
            </p:txBody>
          </p:sp>
          <p:sp>
            <p:nvSpPr>
              <p:cNvPr id="14" name="Google Shape;444;p48">
                <a:extLst>
                  <a:ext uri="{FF2B5EF4-FFF2-40B4-BE49-F238E27FC236}">
                    <a16:creationId xmlns:a16="http://schemas.microsoft.com/office/drawing/2014/main" id="{46E59072-7D2D-D962-4EDC-B87182BB31EC}"/>
                  </a:ext>
                </a:extLst>
              </p:cNvPr>
              <p:cNvSpPr/>
              <p:nvPr/>
            </p:nvSpPr>
            <p:spPr>
              <a:xfrm>
                <a:off x="491171" y="1327058"/>
                <a:ext cx="1089900" cy="909600"/>
              </a:xfrm>
              <a:prstGeom prst="rect">
                <a:avLst/>
              </a:prstGeom>
              <a:gradFill>
                <a:gsLst>
                  <a:gs pos="0">
                    <a:srgbClr val="86C79E"/>
                  </a:gs>
                  <a:gs pos="100000">
                    <a:srgbClr val="75AEA4"/>
                  </a:gs>
                </a:gsLst>
                <a:lin ang="2700006" scaled="0"/>
              </a:gra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467">
                    <a:solidFill>
                      <a:schemeClr val="lt1"/>
                    </a:solidFill>
                    <a:latin typeface="Roboto"/>
                    <a:ea typeface="Roboto"/>
                    <a:cs typeface="Roboto"/>
                    <a:sym typeface="Roboto"/>
                  </a:rPr>
                  <a:t>Data</a:t>
                </a:r>
                <a:endParaRPr sz="1467">
                  <a:solidFill>
                    <a:schemeClr val="lt1"/>
                  </a:solidFill>
                  <a:latin typeface="Roboto"/>
                  <a:ea typeface="Roboto"/>
                  <a:cs typeface="Roboto"/>
                  <a:sym typeface="Roboto"/>
                </a:endParaRPr>
              </a:p>
            </p:txBody>
          </p:sp>
          <p:sp>
            <p:nvSpPr>
              <p:cNvPr id="15" name="Google Shape;448;p48">
                <a:extLst>
                  <a:ext uri="{FF2B5EF4-FFF2-40B4-BE49-F238E27FC236}">
                    <a16:creationId xmlns:a16="http://schemas.microsoft.com/office/drawing/2014/main" id="{FD9D4599-BAEE-DD5F-625C-C809E230E3B9}"/>
                  </a:ext>
                </a:extLst>
              </p:cNvPr>
              <p:cNvSpPr/>
              <p:nvPr/>
            </p:nvSpPr>
            <p:spPr>
              <a:xfrm>
                <a:off x="476307" y="1248415"/>
                <a:ext cx="1089899" cy="146101"/>
              </a:xfrm>
              <a:prstGeom prst="ellipse">
                <a:avLst/>
              </a:prstGeom>
              <a:gradFill>
                <a:gsLst>
                  <a:gs pos="0">
                    <a:srgbClr val="86C79E"/>
                  </a:gs>
                  <a:gs pos="100000">
                    <a:srgbClr val="75AEA4"/>
                  </a:gs>
                </a:gsLst>
                <a:lin ang="2700006" scaled="0"/>
              </a:gradFill>
              <a:ln w="9525" cap="flat"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1600"/>
              </a:p>
            </p:txBody>
          </p:sp>
        </p:grpSp>
        <p:sp>
          <p:nvSpPr>
            <p:cNvPr id="12" name="Google Shape;442;p48">
              <a:extLst>
                <a:ext uri="{FF2B5EF4-FFF2-40B4-BE49-F238E27FC236}">
                  <a16:creationId xmlns:a16="http://schemas.microsoft.com/office/drawing/2014/main" id="{E3DD03CE-FE5A-83DF-5C23-4EEB5CB65568}"/>
                </a:ext>
              </a:extLst>
            </p:cNvPr>
            <p:cNvSpPr/>
            <p:nvPr/>
          </p:nvSpPr>
          <p:spPr>
            <a:xfrm>
              <a:off x="6055146" y="2101705"/>
              <a:ext cx="711552" cy="330495"/>
            </a:xfrm>
            <a:prstGeom prst="roundRect">
              <a:avLst>
                <a:gd name="adj" fmla="val 4548"/>
              </a:avLst>
            </a:prstGeom>
            <a:gradFill>
              <a:gsLst>
                <a:gs pos="0">
                  <a:srgbClr val="86C79E"/>
                </a:gs>
                <a:gs pos="99000">
                  <a:srgbClr val="75AEA4"/>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solidFill>
                    <a:schemeClr val="lt1"/>
                  </a:solidFill>
                  <a:latin typeface="Rubik"/>
                  <a:ea typeface="Rubik"/>
                  <a:cs typeface="Rubik"/>
                  <a:sym typeface="Rubik"/>
                </a:rPr>
                <a:t>ML Model</a:t>
              </a:r>
              <a:endParaRPr>
                <a:solidFill>
                  <a:schemeClr val="lt1"/>
                </a:solidFill>
                <a:latin typeface="Rubik"/>
                <a:ea typeface="Rubik"/>
                <a:cs typeface="Rubik"/>
                <a:sym typeface="Rubik"/>
              </a:endParaRPr>
            </a:p>
          </p:txBody>
        </p:sp>
      </p:grpSp>
      <p:grpSp>
        <p:nvGrpSpPr>
          <p:cNvPr id="16" name="Group 15">
            <a:extLst>
              <a:ext uri="{FF2B5EF4-FFF2-40B4-BE49-F238E27FC236}">
                <a16:creationId xmlns:a16="http://schemas.microsoft.com/office/drawing/2014/main" id="{2122F75F-7B2F-ADE9-AB2C-A57ED266B10D}"/>
              </a:ext>
            </a:extLst>
          </p:cNvPr>
          <p:cNvGrpSpPr/>
          <p:nvPr/>
        </p:nvGrpSpPr>
        <p:grpSpPr>
          <a:xfrm>
            <a:off x="737577" y="4230848"/>
            <a:ext cx="2899700" cy="2555952"/>
            <a:chOff x="6630221" y="1971985"/>
            <a:chExt cx="2174775" cy="1916964"/>
          </a:xfrm>
        </p:grpSpPr>
        <p:pic>
          <p:nvPicPr>
            <p:cNvPr id="17" name="Graphic 46" descr="Smart Phone">
              <a:extLst>
                <a:ext uri="{FF2B5EF4-FFF2-40B4-BE49-F238E27FC236}">
                  <a16:creationId xmlns:a16="http://schemas.microsoft.com/office/drawing/2014/main" id="{6037A68D-DDE1-524B-E8F5-894E16A117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30221" y="1971985"/>
              <a:ext cx="2174775" cy="1916964"/>
            </a:xfrm>
            <a:prstGeom prst="rect">
              <a:avLst/>
            </a:prstGeom>
          </p:spPr>
        </p:pic>
        <p:grpSp>
          <p:nvGrpSpPr>
            <p:cNvPr id="18" name="Google Shape;446;p48">
              <a:extLst>
                <a:ext uri="{FF2B5EF4-FFF2-40B4-BE49-F238E27FC236}">
                  <a16:creationId xmlns:a16="http://schemas.microsoft.com/office/drawing/2014/main" id="{BF763105-CB51-40F7-493D-F774DD76E824}"/>
                </a:ext>
              </a:extLst>
            </p:cNvPr>
            <p:cNvGrpSpPr/>
            <p:nvPr/>
          </p:nvGrpSpPr>
          <p:grpSpPr>
            <a:xfrm>
              <a:off x="7439109" y="2390725"/>
              <a:ext cx="556999" cy="509528"/>
              <a:chOff x="476307" y="1248415"/>
              <a:chExt cx="1104765" cy="1067362"/>
            </a:xfrm>
            <a:gradFill>
              <a:gsLst>
                <a:gs pos="0">
                  <a:srgbClr val="751D28"/>
                </a:gs>
                <a:gs pos="99000">
                  <a:srgbClr val="C66180"/>
                </a:gs>
              </a:gsLst>
              <a:lin ang="2700006" scaled="0"/>
            </a:gradFill>
          </p:grpSpPr>
          <p:sp>
            <p:nvSpPr>
              <p:cNvPr id="20" name="Google Shape;447;p48">
                <a:extLst>
                  <a:ext uri="{FF2B5EF4-FFF2-40B4-BE49-F238E27FC236}">
                    <a16:creationId xmlns:a16="http://schemas.microsoft.com/office/drawing/2014/main" id="{6C9243BF-18DB-221E-8D8C-A2C2694B6D63}"/>
                  </a:ext>
                </a:extLst>
              </p:cNvPr>
              <p:cNvSpPr/>
              <p:nvPr/>
            </p:nvSpPr>
            <p:spPr>
              <a:xfrm>
                <a:off x="491172" y="2169677"/>
                <a:ext cx="1089900" cy="146100"/>
              </a:xfrm>
              <a:prstGeom prst="ellipse">
                <a:avLst/>
              </a:prstGeom>
              <a:grp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1600"/>
              </a:p>
            </p:txBody>
          </p:sp>
          <p:sp>
            <p:nvSpPr>
              <p:cNvPr id="21" name="Google Shape;444;p48">
                <a:extLst>
                  <a:ext uri="{FF2B5EF4-FFF2-40B4-BE49-F238E27FC236}">
                    <a16:creationId xmlns:a16="http://schemas.microsoft.com/office/drawing/2014/main" id="{6C5C56A9-1036-81C0-109C-B09322BA78CD}"/>
                  </a:ext>
                </a:extLst>
              </p:cNvPr>
              <p:cNvSpPr/>
              <p:nvPr/>
            </p:nvSpPr>
            <p:spPr>
              <a:xfrm>
                <a:off x="491171" y="1327058"/>
                <a:ext cx="1089900" cy="909600"/>
              </a:xfrm>
              <a:prstGeom prst="rect">
                <a:avLst/>
              </a:prstGeom>
              <a:grp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467">
                    <a:solidFill>
                      <a:schemeClr val="lt1"/>
                    </a:solidFill>
                    <a:latin typeface="Roboto"/>
                    <a:ea typeface="Roboto"/>
                    <a:cs typeface="Roboto"/>
                    <a:sym typeface="Roboto"/>
                  </a:rPr>
                  <a:t>Data</a:t>
                </a:r>
                <a:endParaRPr sz="1467">
                  <a:solidFill>
                    <a:schemeClr val="lt1"/>
                  </a:solidFill>
                  <a:latin typeface="Roboto"/>
                  <a:ea typeface="Roboto"/>
                  <a:cs typeface="Roboto"/>
                  <a:sym typeface="Roboto"/>
                </a:endParaRPr>
              </a:p>
            </p:txBody>
          </p:sp>
          <p:sp>
            <p:nvSpPr>
              <p:cNvPr id="22" name="Google Shape;448;p48">
                <a:extLst>
                  <a:ext uri="{FF2B5EF4-FFF2-40B4-BE49-F238E27FC236}">
                    <a16:creationId xmlns:a16="http://schemas.microsoft.com/office/drawing/2014/main" id="{37DECBDC-A9C5-D90E-2CB9-01F955AF2EC7}"/>
                  </a:ext>
                </a:extLst>
              </p:cNvPr>
              <p:cNvSpPr/>
              <p:nvPr/>
            </p:nvSpPr>
            <p:spPr>
              <a:xfrm>
                <a:off x="476307" y="1248415"/>
                <a:ext cx="1089899" cy="146101"/>
              </a:xfrm>
              <a:prstGeom prst="ellipse">
                <a:avLst/>
              </a:prstGeom>
              <a:grpFill/>
              <a:ln w="9525" cap="flat"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1600"/>
              </a:p>
            </p:txBody>
          </p:sp>
        </p:grpSp>
        <p:sp>
          <p:nvSpPr>
            <p:cNvPr id="19" name="Google Shape;442;p48">
              <a:extLst>
                <a:ext uri="{FF2B5EF4-FFF2-40B4-BE49-F238E27FC236}">
                  <a16:creationId xmlns:a16="http://schemas.microsoft.com/office/drawing/2014/main" id="{F0A5BE85-7D48-3A6B-75FB-1B6EE62FFCA0}"/>
                </a:ext>
              </a:extLst>
            </p:cNvPr>
            <p:cNvSpPr/>
            <p:nvPr/>
          </p:nvSpPr>
          <p:spPr>
            <a:xfrm>
              <a:off x="7361832" y="3145295"/>
              <a:ext cx="711552" cy="330495"/>
            </a:xfrm>
            <a:prstGeom prst="roundRect">
              <a:avLst>
                <a:gd name="adj" fmla="val 4548"/>
              </a:avLst>
            </a:prstGeom>
            <a:gradFill>
              <a:gsLst>
                <a:gs pos="0">
                  <a:srgbClr val="751D28"/>
                </a:gs>
                <a:gs pos="99000">
                  <a:srgbClr val="C66180"/>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solidFill>
                    <a:schemeClr val="lt1"/>
                  </a:solidFill>
                  <a:latin typeface="Rubik"/>
                  <a:ea typeface="Rubik"/>
                  <a:cs typeface="Rubik"/>
                  <a:sym typeface="Rubik"/>
                </a:rPr>
                <a:t>ML Model</a:t>
              </a:r>
              <a:endParaRPr>
                <a:solidFill>
                  <a:schemeClr val="lt1"/>
                </a:solidFill>
                <a:latin typeface="Rubik"/>
                <a:ea typeface="Rubik"/>
                <a:cs typeface="Rubik"/>
                <a:sym typeface="Rubik"/>
              </a:endParaRPr>
            </a:p>
          </p:txBody>
        </p:sp>
      </p:grpSp>
      <p:grpSp>
        <p:nvGrpSpPr>
          <p:cNvPr id="23" name="Group 22">
            <a:extLst>
              <a:ext uri="{FF2B5EF4-FFF2-40B4-BE49-F238E27FC236}">
                <a16:creationId xmlns:a16="http://schemas.microsoft.com/office/drawing/2014/main" id="{39A938BA-A5F8-02CC-472A-2CA7AEEF429F}"/>
              </a:ext>
            </a:extLst>
          </p:cNvPr>
          <p:cNvGrpSpPr/>
          <p:nvPr/>
        </p:nvGrpSpPr>
        <p:grpSpPr>
          <a:xfrm>
            <a:off x="2602945" y="3035427"/>
            <a:ext cx="2899700" cy="2555952"/>
            <a:chOff x="5300597" y="3074909"/>
            <a:chExt cx="2174775" cy="1916964"/>
          </a:xfrm>
        </p:grpSpPr>
        <p:pic>
          <p:nvPicPr>
            <p:cNvPr id="24" name="Graphic 58" descr="Smart Phone">
              <a:extLst>
                <a:ext uri="{FF2B5EF4-FFF2-40B4-BE49-F238E27FC236}">
                  <a16:creationId xmlns:a16="http://schemas.microsoft.com/office/drawing/2014/main" id="{0839E339-6D6E-DD06-3BD5-8C3B65CE37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00597" y="3074909"/>
              <a:ext cx="2174775" cy="1916964"/>
            </a:xfrm>
            <a:prstGeom prst="rect">
              <a:avLst/>
            </a:prstGeom>
          </p:spPr>
        </p:pic>
        <p:grpSp>
          <p:nvGrpSpPr>
            <p:cNvPr id="25" name="Google Shape;446;p48">
              <a:extLst>
                <a:ext uri="{FF2B5EF4-FFF2-40B4-BE49-F238E27FC236}">
                  <a16:creationId xmlns:a16="http://schemas.microsoft.com/office/drawing/2014/main" id="{957F8E18-79E2-C0D3-DD02-31E1063EE3C0}"/>
                </a:ext>
              </a:extLst>
            </p:cNvPr>
            <p:cNvGrpSpPr/>
            <p:nvPr/>
          </p:nvGrpSpPr>
          <p:grpSpPr>
            <a:xfrm>
              <a:off x="6109485" y="3499561"/>
              <a:ext cx="556999" cy="509528"/>
              <a:chOff x="476307" y="1248415"/>
              <a:chExt cx="1104765" cy="1067362"/>
            </a:xfrm>
            <a:gradFill>
              <a:gsLst>
                <a:gs pos="0">
                  <a:srgbClr val="F6B67A"/>
                </a:gs>
                <a:gs pos="99000">
                  <a:srgbClr val="DB8573"/>
                </a:gs>
              </a:gsLst>
              <a:lin ang="2700006" scaled="0"/>
            </a:gradFill>
          </p:grpSpPr>
          <p:sp>
            <p:nvSpPr>
              <p:cNvPr id="27" name="Google Shape;447;p48">
                <a:extLst>
                  <a:ext uri="{FF2B5EF4-FFF2-40B4-BE49-F238E27FC236}">
                    <a16:creationId xmlns:a16="http://schemas.microsoft.com/office/drawing/2014/main" id="{D7655BE2-3718-AAF7-CC8C-B4CE82BD5015}"/>
                  </a:ext>
                </a:extLst>
              </p:cNvPr>
              <p:cNvSpPr/>
              <p:nvPr/>
            </p:nvSpPr>
            <p:spPr>
              <a:xfrm>
                <a:off x="491172" y="2169677"/>
                <a:ext cx="1089900" cy="146100"/>
              </a:xfrm>
              <a:prstGeom prst="ellipse">
                <a:avLst/>
              </a:prstGeom>
              <a:grp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1600"/>
              </a:p>
            </p:txBody>
          </p:sp>
          <p:sp>
            <p:nvSpPr>
              <p:cNvPr id="28" name="Google Shape;444;p48">
                <a:extLst>
                  <a:ext uri="{FF2B5EF4-FFF2-40B4-BE49-F238E27FC236}">
                    <a16:creationId xmlns:a16="http://schemas.microsoft.com/office/drawing/2014/main" id="{B336E0CA-EBA4-AA11-3298-0BF1C6DDB693}"/>
                  </a:ext>
                </a:extLst>
              </p:cNvPr>
              <p:cNvSpPr/>
              <p:nvPr/>
            </p:nvSpPr>
            <p:spPr>
              <a:xfrm>
                <a:off x="491171" y="1327058"/>
                <a:ext cx="1089900" cy="909600"/>
              </a:xfrm>
              <a:prstGeom prst="rect">
                <a:avLst/>
              </a:prstGeom>
              <a:grp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467">
                    <a:solidFill>
                      <a:schemeClr val="lt1"/>
                    </a:solidFill>
                    <a:latin typeface="Roboto"/>
                    <a:ea typeface="Roboto"/>
                    <a:cs typeface="Roboto"/>
                    <a:sym typeface="Roboto"/>
                  </a:rPr>
                  <a:t>Data</a:t>
                </a:r>
                <a:endParaRPr sz="1467">
                  <a:solidFill>
                    <a:schemeClr val="lt1"/>
                  </a:solidFill>
                  <a:latin typeface="Roboto"/>
                  <a:ea typeface="Roboto"/>
                  <a:cs typeface="Roboto"/>
                  <a:sym typeface="Roboto"/>
                </a:endParaRPr>
              </a:p>
            </p:txBody>
          </p:sp>
          <p:sp>
            <p:nvSpPr>
              <p:cNvPr id="29" name="Google Shape;448;p48">
                <a:extLst>
                  <a:ext uri="{FF2B5EF4-FFF2-40B4-BE49-F238E27FC236}">
                    <a16:creationId xmlns:a16="http://schemas.microsoft.com/office/drawing/2014/main" id="{4E18F80C-0A58-EBB5-A947-825F43056027}"/>
                  </a:ext>
                </a:extLst>
              </p:cNvPr>
              <p:cNvSpPr/>
              <p:nvPr/>
            </p:nvSpPr>
            <p:spPr>
              <a:xfrm>
                <a:off x="476307" y="1248415"/>
                <a:ext cx="1089899" cy="146101"/>
              </a:xfrm>
              <a:prstGeom prst="ellipse">
                <a:avLst/>
              </a:prstGeom>
              <a:grpFill/>
              <a:ln w="9525" cap="flat"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1600"/>
              </a:p>
            </p:txBody>
          </p:sp>
        </p:grpSp>
        <p:sp>
          <p:nvSpPr>
            <p:cNvPr id="26" name="Google Shape;442;p48">
              <a:extLst>
                <a:ext uri="{FF2B5EF4-FFF2-40B4-BE49-F238E27FC236}">
                  <a16:creationId xmlns:a16="http://schemas.microsoft.com/office/drawing/2014/main" id="{F9813B5F-F27C-536C-6339-AF45DB280867}"/>
                </a:ext>
              </a:extLst>
            </p:cNvPr>
            <p:cNvSpPr/>
            <p:nvPr/>
          </p:nvSpPr>
          <p:spPr>
            <a:xfrm>
              <a:off x="6032208" y="4246636"/>
              <a:ext cx="711552" cy="330495"/>
            </a:xfrm>
            <a:prstGeom prst="roundRect">
              <a:avLst>
                <a:gd name="adj" fmla="val 4548"/>
              </a:avLst>
            </a:prstGeom>
            <a:gradFill>
              <a:gsLst>
                <a:gs pos="0">
                  <a:srgbClr val="F6B67A"/>
                </a:gs>
                <a:gs pos="99000">
                  <a:srgbClr val="DB8573"/>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solidFill>
                    <a:schemeClr val="lt1"/>
                  </a:solidFill>
                  <a:latin typeface="Rubik"/>
                  <a:ea typeface="Rubik"/>
                  <a:cs typeface="Rubik"/>
                  <a:sym typeface="Rubik"/>
                </a:rPr>
                <a:t>ML Model</a:t>
              </a:r>
              <a:endParaRPr>
                <a:solidFill>
                  <a:schemeClr val="lt1"/>
                </a:solidFill>
                <a:latin typeface="Rubik"/>
                <a:ea typeface="Rubik"/>
                <a:cs typeface="Rubik"/>
                <a:sym typeface="Rubik"/>
              </a:endParaRPr>
            </a:p>
          </p:txBody>
        </p:sp>
      </p:grpSp>
      <p:sp>
        <p:nvSpPr>
          <p:cNvPr id="30" name="Google Shape;442;p48">
            <a:extLst>
              <a:ext uri="{FF2B5EF4-FFF2-40B4-BE49-F238E27FC236}">
                <a16:creationId xmlns:a16="http://schemas.microsoft.com/office/drawing/2014/main" id="{6CD14769-2896-344A-9CEE-D530B88F0B5E}"/>
              </a:ext>
            </a:extLst>
          </p:cNvPr>
          <p:cNvSpPr/>
          <p:nvPr/>
        </p:nvSpPr>
        <p:spPr>
          <a:xfrm>
            <a:off x="7595475" y="3609030"/>
            <a:ext cx="948736" cy="440660"/>
          </a:xfrm>
          <a:prstGeom prst="roundRect">
            <a:avLst>
              <a:gd name="adj" fmla="val 4548"/>
            </a:avLst>
          </a:prstGeom>
          <a:gradFill>
            <a:gsLst>
              <a:gs pos="0">
                <a:srgbClr val="86C79E"/>
              </a:gs>
              <a:gs pos="99000">
                <a:srgbClr val="75AEA4"/>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solidFill>
                  <a:schemeClr val="lt1"/>
                </a:solidFill>
                <a:latin typeface="Rubik"/>
                <a:ea typeface="Rubik"/>
                <a:cs typeface="Rubik"/>
                <a:sym typeface="Rubik"/>
              </a:rPr>
              <a:t>ML Model Update</a:t>
            </a:r>
            <a:endParaRPr sz="1200">
              <a:solidFill>
                <a:schemeClr val="lt1"/>
              </a:solidFill>
              <a:latin typeface="Rubik"/>
              <a:ea typeface="Rubik"/>
              <a:cs typeface="Rubik"/>
              <a:sym typeface="Rubik"/>
            </a:endParaRPr>
          </a:p>
        </p:txBody>
      </p:sp>
      <p:sp>
        <p:nvSpPr>
          <p:cNvPr id="31" name="Google Shape;442;p48">
            <a:extLst>
              <a:ext uri="{FF2B5EF4-FFF2-40B4-BE49-F238E27FC236}">
                <a16:creationId xmlns:a16="http://schemas.microsoft.com/office/drawing/2014/main" id="{6F9E24A7-7EFA-D31C-4158-E33D223D0412}"/>
              </a:ext>
            </a:extLst>
          </p:cNvPr>
          <p:cNvSpPr/>
          <p:nvPr/>
        </p:nvSpPr>
        <p:spPr>
          <a:xfrm>
            <a:off x="7595475" y="4142937"/>
            <a:ext cx="948736" cy="440660"/>
          </a:xfrm>
          <a:prstGeom prst="roundRect">
            <a:avLst>
              <a:gd name="adj" fmla="val 4548"/>
            </a:avLst>
          </a:prstGeom>
          <a:gradFill>
            <a:gsLst>
              <a:gs pos="0">
                <a:srgbClr val="F6B67A"/>
              </a:gs>
              <a:gs pos="99000">
                <a:srgbClr val="DB8573"/>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solidFill>
                  <a:schemeClr val="lt1"/>
                </a:solidFill>
                <a:latin typeface="Rubik"/>
                <a:ea typeface="Rubik"/>
                <a:cs typeface="Rubik"/>
                <a:sym typeface="Rubik"/>
              </a:rPr>
              <a:t>ML Model Update</a:t>
            </a:r>
            <a:endParaRPr sz="1200">
              <a:solidFill>
                <a:schemeClr val="lt1"/>
              </a:solidFill>
              <a:latin typeface="Rubik"/>
              <a:ea typeface="Rubik"/>
              <a:cs typeface="Rubik"/>
              <a:sym typeface="Rubik"/>
            </a:endParaRPr>
          </a:p>
        </p:txBody>
      </p:sp>
      <p:sp>
        <p:nvSpPr>
          <p:cNvPr id="32" name="Google Shape;442;p48">
            <a:extLst>
              <a:ext uri="{FF2B5EF4-FFF2-40B4-BE49-F238E27FC236}">
                <a16:creationId xmlns:a16="http://schemas.microsoft.com/office/drawing/2014/main" id="{8B0256D5-8520-CB34-13F2-3DE41BEF5F20}"/>
              </a:ext>
            </a:extLst>
          </p:cNvPr>
          <p:cNvSpPr/>
          <p:nvPr/>
        </p:nvSpPr>
        <p:spPr>
          <a:xfrm>
            <a:off x="7595475" y="4676843"/>
            <a:ext cx="948736" cy="440660"/>
          </a:xfrm>
          <a:prstGeom prst="roundRect">
            <a:avLst>
              <a:gd name="adj" fmla="val 4548"/>
            </a:avLst>
          </a:prstGeom>
          <a:gradFill>
            <a:gsLst>
              <a:gs pos="0">
                <a:srgbClr val="751D28"/>
              </a:gs>
              <a:gs pos="99000">
                <a:srgbClr val="C66180"/>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solidFill>
                  <a:schemeClr val="lt1"/>
                </a:solidFill>
                <a:latin typeface="Rubik"/>
                <a:ea typeface="Rubik"/>
                <a:cs typeface="Rubik"/>
                <a:sym typeface="Rubik"/>
              </a:rPr>
              <a:t>ML Model Update</a:t>
            </a:r>
            <a:endParaRPr sz="1200">
              <a:solidFill>
                <a:schemeClr val="lt1"/>
              </a:solidFill>
              <a:latin typeface="Rubik"/>
              <a:ea typeface="Rubik"/>
              <a:cs typeface="Rubik"/>
              <a:sym typeface="Rubik"/>
            </a:endParaRPr>
          </a:p>
        </p:txBody>
      </p:sp>
      <p:pic>
        <p:nvPicPr>
          <p:cNvPr id="33" name="Graphic 92" descr="Add">
            <a:extLst>
              <a:ext uri="{FF2B5EF4-FFF2-40B4-BE49-F238E27FC236}">
                <a16:creationId xmlns:a16="http://schemas.microsoft.com/office/drawing/2014/main" id="{E60073B0-A71A-8867-B9B3-BAC99971B5F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19823" y="3920669"/>
            <a:ext cx="731343" cy="731343"/>
          </a:xfrm>
          <a:prstGeom prst="rect">
            <a:avLst/>
          </a:prstGeom>
        </p:spPr>
      </p:pic>
      <p:pic>
        <p:nvPicPr>
          <p:cNvPr id="34" name="Graphic 94" descr="Normal Distribution">
            <a:extLst>
              <a:ext uri="{FF2B5EF4-FFF2-40B4-BE49-F238E27FC236}">
                <a16:creationId xmlns:a16="http://schemas.microsoft.com/office/drawing/2014/main" id="{FCA79230-98D5-42D4-03A4-F2429B5A4D5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1165" y="3533336"/>
            <a:ext cx="1219200" cy="1219200"/>
          </a:xfrm>
          <a:prstGeom prst="rect">
            <a:avLst/>
          </a:prstGeom>
        </p:spPr>
      </p:pic>
      <p:sp>
        <p:nvSpPr>
          <p:cNvPr id="35" name="Google Shape;235;p35">
            <a:extLst>
              <a:ext uri="{FF2B5EF4-FFF2-40B4-BE49-F238E27FC236}">
                <a16:creationId xmlns:a16="http://schemas.microsoft.com/office/drawing/2014/main" id="{67C224A2-DBD9-A405-25A4-9EA1AAF0FCBA}"/>
              </a:ext>
            </a:extLst>
          </p:cNvPr>
          <p:cNvSpPr/>
          <p:nvPr/>
        </p:nvSpPr>
        <p:spPr>
          <a:xfrm>
            <a:off x="9560306" y="4819240"/>
            <a:ext cx="975481" cy="373049"/>
          </a:xfrm>
          <a:prstGeom prst="roundRect">
            <a:avLst>
              <a:gd name="adj" fmla="val 4548"/>
            </a:avLst>
          </a:prstGeom>
          <a:solidFill>
            <a:srgbClr val="FFFFFF"/>
          </a:soli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067">
                <a:solidFill>
                  <a:srgbClr val="009289"/>
                </a:solidFill>
                <a:latin typeface="Rubik"/>
                <a:ea typeface="Rubik"/>
                <a:cs typeface="Rubik"/>
                <a:sym typeface="Rubik"/>
              </a:rPr>
              <a:t>Noise Addition</a:t>
            </a:r>
            <a:endParaRPr sz="1067">
              <a:solidFill>
                <a:srgbClr val="009289"/>
              </a:solidFill>
              <a:latin typeface="Rubik"/>
              <a:ea typeface="Rubik"/>
              <a:cs typeface="Rubik"/>
              <a:sym typeface="Rubik"/>
            </a:endParaRPr>
          </a:p>
        </p:txBody>
      </p:sp>
      <p:sp>
        <p:nvSpPr>
          <p:cNvPr id="36" name="Google Shape;235;p35">
            <a:extLst>
              <a:ext uri="{FF2B5EF4-FFF2-40B4-BE49-F238E27FC236}">
                <a16:creationId xmlns:a16="http://schemas.microsoft.com/office/drawing/2014/main" id="{E6F7BC93-C873-38D7-062D-5BC6D7A68B9A}"/>
              </a:ext>
            </a:extLst>
          </p:cNvPr>
          <p:cNvSpPr/>
          <p:nvPr/>
        </p:nvSpPr>
        <p:spPr>
          <a:xfrm>
            <a:off x="3060967" y="2445801"/>
            <a:ext cx="1548612" cy="478433"/>
          </a:xfrm>
          <a:prstGeom prst="roundRect">
            <a:avLst>
              <a:gd name="adj" fmla="val 4548"/>
            </a:avLst>
          </a:prstGeom>
          <a:solidFill>
            <a:srgbClr val="FFFFFF"/>
          </a:soli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067">
                <a:solidFill>
                  <a:srgbClr val="009289"/>
                </a:solidFill>
                <a:latin typeface="Rubik"/>
                <a:ea typeface="Rubik"/>
                <a:cs typeface="Rubik"/>
                <a:sym typeface="Rubik"/>
              </a:rPr>
              <a:t>Send Gradients</a:t>
            </a:r>
            <a:endParaRPr sz="1067">
              <a:solidFill>
                <a:srgbClr val="009289"/>
              </a:solidFill>
              <a:latin typeface="Rubik"/>
              <a:ea typeface="Rubik"/>
              <a:cs typeface="Rubik"/>
              <a:sym typeface="Rubik"/>
            </a:endParaRPr>
          </a:p>
        </p:txBody>
      </p:sp>
      <p:cxnSp>
        <p:nvCxnSpPr>
          <p:cNvPr id="37" name="Connector: Curved 19">
            <a:extLst>
              <a:ext uri="{FF2B5EF4-FFF2-40B4-BE49-F238E27FC236}">
                <a16:creationId xmlns:a16="http://schemas.microsoft.com/office/drawing/2014/main" id="{C03BBFBA-E4C3-4B62-2ED7-D5D1198FC550}"/>
              </a:ext>
            </a:extLst>
          </p:cNvPr>
          <p:cNvCxnSpPr>
            <a:cxnSpLocks/>
            <a:stCxn id="12" idx="0"/>
            <a:endCxn id="30" idx="0"/>
          </p:cNvCxnSpPr>
          <p:nvPr/>
        </p:nvCxnSpPr>
        <p:spPr>
          <a:xfrm rot="16200000" flipH="1">
            <a:off x="4961001" y="500188"/>
            <a:ext cx="340264" cy="5877419"/>
          </a:xfrm>
          <a:prstGeom prst="curvedConnector3">
            <a:avLst>
              <a:gd name="adj1" fmla="val -89578"/>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8" name="Connector: Curved 20">
            <a:extLst>
              <a:ext uri="{FF2B5EF4-FFF2-40B4-BE49-F238E27FC236}">
                <a16:creationId xmlns:a16="http://schemas.microsoft.com/office/drawing/2014/main" id="{B1BAED63-EC5D-B09D-C992-A24C6D796D46}"/>
              </a:ext>
            </a:extLst>
          </p:cNvPr>
          <p:cNvCxnSpPr>
            <a:cxnSpLocks/>
            <a:stCxn id="26" idx="0"/>
            <a:endCxn id="31" idx="1"/>
          </p:cNvCxnSpPr>
          <p:nvPr/>
        </p:nvCxnSpPr>
        <p:spPr>
          <a:xfrm rot="5400000" flipH="1" flipV="1">
            <a:off x="5706903" y="2709160"/>
            <a:ext cx="234463" cy="3542681"/>
          </a:xfrm>
          <a:prstGeom prst="curved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21">
            <a:extLst>
              <a:ext uri="{FF2B5EF4-FFF2-40B4-BE49-F238E27FC236}">
                <a16:creationId xmlns:a16="http://schemas.microsoft.com/office/drawing/2014/main" id="{76CB854D-8AF7-4C93-FB5F-1B1A0A813235}"/>
              </a:ext>
            </a:extLst>
          </p:cNvPr>
          <p:cNvCxnSpPr>
            <a:stCxn id="19" idx="3"/>
            <a:endCxn id="32" idx="2"/>
          </p:cNvCxnSpPr>
          <p:nvPr/>
        </p:nvCxnSpPr>
        <p:spPr>
          <a:xfrm flipV="1">
            <a:off x="2661794" y="5117504"/>
            <a:ext cx="5408049" cy="898089"/>
          </a:xfrm>
          <a:prstGeom prst="curvedConnector2">
            <a:avLst/>
          </a:prstGeom>
          <a:ln>
            <a:solidFill>
              <a:srgbClr val="751D28"/>
            </a:solidFill>
            <a:tailEnd type="triangle"/>
          </a:ln>
        </p:spPr>
        <p:style>
          <a:lnRef idx="1">
            <a:schemeClr val="accent1"/>
          </a:lnRef>
          <a:fillRef idx="0">
            <a:schemeClr val="accent1"/>
          </a:fillRef>
          <a:effectRef idx="0">
            <a:schemeClr val="accent1"/>
          </a:effectRef>
          <a:fontRef idx="minor">
            <a:schemeClr val="tx1"/>
          </a:fontRef>
        </p:style>
      </p:cxnSp>
      <p:sp>
        <p:nvSpPr>
          <p:cNvPr id="40" name="Google Shape;214;p34">
            <a:extLst>
              <a:ext uri="{FF2B5EF4-FFF2-40B4-BE49-F238E27FC236}">
                <a16:creationId xmlns:a16="http://schemas.microsoft.com/office/drawing/2014/main" id="{6634C74A-76B2-DC12-009F-71504381EB8E}"/>
              </a:ext>
            </a:extLst>
          </p:cNvPr>
          <p:cNvSpPr/>
          <p:nvPr/>
        </p:nvSpPr>
        <p:spPr>
          <a:xfrm>
            <a:off x="6949970" y="1167028"/>
            <a:ext cx="4802391" cy="971769"/>
          </a:xfrm>
          <a:prstGeom prst="roundRect">
            <a:avLst>
              <a:gd name="adj" fmla="val 16667"/>
            </a:avLst>
          </a:prstGeom>
          <a:solidFill>
            <a:srgbClr val="FFFFFF"/>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304792" indent="-304792">
              <a:buFont typeface="+mj-lt"/>
              <a:buAutoNum type="arabicPeriod"/>
            </a:pPr>
            <a:r>
              <a:rPr lang="en" sz="1467">
                <a:solidFill>
                  <a:schemeClr val="dk2"/>
                </a:solidFill>
                <a:latin typeface="Fira Code"/>
                <a:ea typeface="Fira Code"/>
                <a:cs typeface="Fira Code"/>
                <a:sym typeface="Fira Code"/>
              </a:rPr>
              <a:t>On-device Training (Computation)</a:t>
            </a:r>
          </a:p>
          <a:p>
            <a:pPr marL="304792" indent="-304792">
              <a:buFont typeface="+mj-lt"/>
              <a:buAutoNum type="arabicPeriod"/>
            </a:pPr>
            <a:endParaRPr lang="en" sz="1467">
              <a:solidFill>
                <a:schemeClr val="dk2"/>
              </a:solidFill>
              <a:latin typeface="Fira Code"/>
              <a:ea typeface="Fira Code"/>
              <a:cs typeface="Fira Code"/>
              <a:sym typeface="Fira Code"/>
            </a:endParaRPr>
          </a:p>
          <a:p>
            <a:pPr marL="304792" indent="-304792">
              <a:buFont typeface="+mj-lt"/>
              <a:buAutoNum type="arabicPeriod"/>
            </a:pPr>
            <a:r>
              <a:rPr lang="en" sz="1467">
                <a:solidFill>
                  <a:schemeClr val="dk2"/>
                </a:solidFill>
                <a:latin typeface="Fira Code"/>
                <a:ea typeface="Fira Code"/>
                <a:cs typeface="Fira Code"/>
                <a:sym typeface="Fira Code"/>
              </a:rPr>
              <a:t>Sharing Gradients (Communication)</a:t>
            </a:r>
            <a:endParaRPr sz="1467">
              <a:solidFill>
                <a:schemeClr val="dk2"/>
              </a:solidFill>
              <a:latin typeface="Fira Code"/>
              <a:ea typeface="Fira Code"/>
              <a:cs typeface="Fira Code"/>
              <a:sym typeface="Fira Code"/>
            </a:endParaRPr>
          </a:p>
        </p:txBody>
      </p:sp>
    </p:spTree>
    <p:extLst>
      <p:ext uri="{BB962C8B-B14F-4D97-AF65-F5344CB8AC3E}">
        <p14:creationId xmlns:p14="http://schemas.microsoft.com/office/powerpoint/2010/main" val="3310564598"/>
      </p:ext>
    </p:extLst>
  </p:cSld>
  <p:clrMapOvr>
    <a:masterClrMapping/>
  </p:clrMapOvr>
  <mc:AlternateContent xmlns:mc="http://schemas.openxmlformats.org/markup-compatibility/2006" xmlns:p14="http://schemas.microsoft.com/office/powerpoint/2010/main">
    <mc:Choice Requires="p14">
      <p:transition spd="slow" p14:dur="2000" advTm="50720"/>
    </mc:Choice>
    <mc:Fallback xmlns="">
      <p:transition spd="slow" advTm="507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0" grpId="0" animBg="1"/>
      <p:bldP spid="31" grpId="0" animBg="1"/>
      <p:bldP spid="32" grpId="0" animBg="1"/>
      <p:bldP spid="35" grpId="0" animBg="1"/>
      <p:bldP spid="36" grpId="0" animBg="1"/>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0EA8-7D53-75B6-2486-CBE021F4FB9F}"/>
              </a:ext>
            </a:extLst>
          </p:cNvPr>
          <p:cNvSpPr>
            <a:spLocks noGrp="1"/>
          </p:cNvSpPr>
          <p:nvPr>
            <p:ph type="title"/>
          </p:nvPr>
        </p:nvSpPr>
        <p:spPr/>
        <p:txBody>
          <a:bodyPr/>
          <a:lstStyle/>
          <a:p>
            <a:r>
              <a:rPr lang="en-US" dirty="0"/>
              <a:t>Federated Analytics</a:t>
            </a:r>
          </a:p>
        </p:txBody>
      </p:sp>
      <p:sp>
        <p:nvSpPr>
          <p:cNvPr id="3" name="Subtitle 2">
            <a:extLst>
              <a:ext uri="{FF2B5EF4-FFF2-40B4-BE49-F238E27FC236}">
                <a16:creationId xmlns:a16="http://schemas.microsoft.com/office/drawing/2014/main" id="{91AACF0A-F45D-8CE4-5FC3-6CCBA26E34A8}"/>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0F87F653-3E74-6483-052D-7CC0AFA4E516}"/>
              </a:ext>
            </a:extLst>
          </p:cNvPr>
          <p:cNvSpPr>
            <a:spLocks noGrp="1"/>
          </p:cNvSpPr>
          <p:nvPr>
            <p:ph type="body" idx="2"/>
          </p:nvPr>
        </p:nvSpPr>
        <p:spPr/>
        <p:txBody>
          <a:bodyPr/>
          <a:lstStyle/>
          <a:p>
            <a:r>
              <a:rPr lang="en-US" dirty="0"/>
              <a:t>Federated </a:t>
            </a:r>
            <a:r>
              <a:rPr lang="en-US" b="1" dirty="0"/>
              <a:t>histograms</a:t>
            </a:r>
            <a:r>
              <a:rPr lang="en-US" dirty="0"/>
              <a:t> over closed sets</a:t>
            </a:r>
          </a:p>
          <a:p>
            <a:r>
              <a:rPr lang="en-US" dirty="0"/>
              <a:t>Federated </a:t>
            </a:r>
            <a:r>
              <a:rPr lang="en-US" b="1" dirty="0"/>
              <a:t>heavy hitters </a:t>
            </a:r>
            <a:r>
              <a:rPr lang="en-US" dirty="0"/>
              <a:t>discovery over open sets</a:t>
            </a:r>
          </a:p>
          <a:p>
            <a:r>
              <a:rPr lang="en-US" dirty="0"/>
              <a:t>Federated </a:t>
            </a:r>
            <a:r>
              <a:rPr lang="en-US" b="1" dirty="0"/>
              <a:t>SQL</a:t>
            </a:r>
          </a:p>
          <a:p>
            <a:r>
              <a:rPr lang="en-US" dirty="0"/>
              <a:t>Federated </a:t>
            </a:r>
            <a:r>
              <a:rPr lang="en-US" b="1" dirty="0"/>
              <a:t>computations</a:t>
            </a:r>
            <a:r>
              <a:rPr lang="en-US" dirty="0"/>
              <a:t>?</a:t>
            </a:r>
          </a:p>
          <a:p>
            <a:r>
              <a:rPr lang="en-US" dirty="0"/>
              <a:t>etc...</a:t>
            </a:r>
          </a:p>
        </p:txBody>
      </p:sp>
      <p:sp>
        <p:nvSpPr>
          <p:cNvPr id="5" name="Slide Number Placeholder 4">
            <a:extLst>
              <a:ext uri="{FF2B5EF4-FFF2-40B4-BE49-F238E27FC236}">
                <a16:creationId xmlns:a16="http://schemas.microsoft.com/office/drawing/2014/main" id="{2034BEAB-6539-4BED-FF56-3F3871AF0E07}"/>
              </a:ext>
            </a:extLst>
          </p:cNvPr>
          <p:cNvSpPr>
            <a:spLocks noGrp="1"/>
          </p:cNvSpPr>
          <p:nvPr>
            <p:ph type="sldNum" idx="10"/>
          </p:nvPr>
        </p:nvSpPr>
        <p:spPr/>
        <p:txBody>
          <a:bodyPr/>
          <a:lstStyle/>
          <a:p>
            <a:fld id="{00000000-1234-1234-1234-123412341234}" type="slidenum">
              <a:rPr lang="en" smtClean="0"/>
              <a:pPr/>
              <a:t>15</a:t>
            </a:fld>
            <a:endParaRPr lang="en"/>
          </a:p>
        </p:txBody>
      </p:sp>
      <p:sp>
        <p:nvSpPr>
          <p:cNvPr id="7" name="TextBox 6">
            <a:extLst>
              <a:ext uri="{FF2B5EF4-FFF2-40B4-BE49-F238E27FC236}">
                <a16:creationId xmlns:a16="http://schemas.microsoft.com/office/drawing/2014/main" id="{8470587E-2934-E185-68C6-8E85B2C45CC6}"/>
              </a:ext>
            </a:extLst>
          </p:cNvPr>
          <p:cNvSpPr txBox="1"/>
          <p:nvPr/>
        </p:nvSpPr>
        <p:spPr>
          <a:xfrm>
            <a:off x="0" y="6595308"/>
            <a:ext cx="8785860" cy="253916"/>
          </a:xfrm>
          <a:prstGeom prst="rect">
            <a:avLst/>
          </a:prstGeom>
          <a:noFill/>
        </p:spPr>
        <p:txBody>
          <a:bodyPr wrap="square">
            <a:spAutoFit/>
          </a:bodyPr>
          <a:lstStyle/>
          <a:p>
            <a:r>
              <a:rPr lang="en-US" sz="1050" b="0" i="0" u="none" strike="noStrike" dirty="0" err="1">
                <a:solidFill>
                  <a:srgbClr val="ACACAC"/>
                </a:solidFill>
                <a:effectLst/>
                <a:latin typeface="Gill Sans MT" panose="020B0502020104020203" pitchFamily="34" charset="77"/>
              </a:rPr>
              <a:t>Kairouz</a:t>
            </a:r>
            <a:r>
              <a:rPr lang="en-US" sz="1050" b="0" i="0" u="none" strike="noStrike" dirty="0">
                <a:solidFill>
                  <a:srgbClr val="ACACAC"/>
                </a:solidFill>
                <a:effectLst/>
                <a:latin typeface="Gill Sans MT" panose="020B0502020104020203" pitchFamily="34" charset="77"/>
              </a:rPr>
              <a:t>, Peter, et al. "Advances and open problems in federated learning." </a:t>
            </a:r>
            <a:r>
              <a:rPr lang="en-US" sz="1050" b="0" i="1" u="none" strike="noStrike" dirty="0">
                <a:solidFill>
                  <a:srgbClr val="ACACAC"/>
                </a:solidFill>
                <a:effectLst/>
                <a:latin typeface="Gill Sans MT" panose="020B0502020104020203" pitchFamily="34" charset="77"/>
              </a:rPr>
              <a:t>Foundations and Trends® in Machine Learning</a:t>
            </a:r>
            <a:r>
              <a:rPr lang="en-US" sz="1050" b="0" i="0" u="none" strike="noStrike" dirty="0">
                <a:solidFill>
                  <a:srgbClr val="ACACAC"/>
                </a:solidFill>
                <a:effectLst/>
                <a:latin typeface="Gill Sans MT" panose="020B0502020104020203" pitchFamily="34" charset="77"/>
              </a:rPr>
              <a:t> 14.1–2 (2021): 1-210.</a:t>
            </a:r>
            <a:endParaRPr lang="en-US" sz="1050" dirty="0">
              <a:solidFill>
                <a:srgbClr val="ACACAC"/>
              </a:solidFill>
              <a:latin typeface="Gill Sans MT" panose="020B0502020104020203" pitchFamily="34" charset="77"/>
            </a:endParaRPr>
          </a:p>
        </p:txBody>
      </p:sp>
    </p:spTree>
    <p:extLst>
      <p:ext uri="{BB962C8B-B14F-4D97-AF65-F5344CB8AC3E}">
        <p14:creationId xmlns:p14="http://schemas.microsoft.com/office/powerpoint/2010/main" val="2228682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307E2-1BAA-3A3C-789B-D7C9D000FE9F}"/>
              </a:ext>
            </a:extLst>
          </p:cNvPr>
          <p:cNvSpPr>
            <a:spLocks noGrp="1"/>
          </p:cNvSpPr>
          <p:nvPr>
            <p:ph type="title"/>
          </p:nvPr>
        </p:nvSpPr>
        <p:spPr/>
        <p:txBody>
          <a:bodyPr/>
          <a:lstStyle/>
          <a:p>
            <a:r>
              <a:rPr lang="en-US" dirty="0"/>
              <a:t>Federated Optimization: challenges</a:t>
            </a:r>
          </a:p>
        </p:txBody>
      </p:sp>
      <p:sp>
        <p:nvSpPr>
          <p:cNvPr id="3" name="Subtitle 2">
            <a:extLst>
              <a:ext uri="{FF2B5EF4-FFF2-40B4-BE49-F238E27FC236}">
                <a16:creationId xmlns:a16="http://schemas.microsoft.com/office/drawing/2014/main" id="{0425AA12-F011-0870-5503-BA15E48AB5FD}"/>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41AD5581-F8BF-2FA9-E447-AAEBC6784117}"/>
              </a:ext>
            </a:extLst>
          </p:cNvPr>
          <p:cNvSpPr>
            <a:spLocks noGrp="1"/>
          </p:cNvSpPr>
          <p:nvPr>
            <p:ph type="body" idx="2"/>
          </p:nvPr>
        </p:nvSpPr>
        <p:spPr/>
        <p:txBody>
          <a:bodyPr/>
          <a:lstStyle/>
          <a:p>
            <a:r>
              <a:rPr lang="en-US" dirty="0"/>
              <a:t>Expensive Communication: </a:t>
            </a:r>
            <a:r>
              <a:rPr lang="en-US" sz="2000" dirty="0">
                <a:solidFill>
                  <a:schemeClr val="tx1"/>
                </a:solidFill>
                <a:effectLst/>
                <a:latin typeface="Gill Sans MT" panose="020B0502020104020203" pitchFamily="34" charset="77"/>
              </a:rPr>
              <a:t>Can </a:t>
            </a:r>
            <a:r>
              <a:rPr lang="en-US" sz="2000" b="1" dirty="0">
                <a:solidFill>
                  <a:srgbClr val="ED7D31"/>
                </a:solidFill>
                <a:effectLst/>
                <a:latin typeface="Gill Sans MT" panose="020B0502020104020203" pitchFamily="34" charset="77"/>
              </a:rPr>
              <a:t>reduce communication </a:t>
            </a:r>
            <a:r>
              <a:rPr lang="en-US" sz="2000" dirty="0">
                <a:solidFill>
                  <a:schemeClr val="tx1"/>
                </a:solidFill>
                <a:effectLst/>
                <a:latin typeface="Gill Sans MT" panose="020B0502020104020203" pitchFamily="34" charset="77"/>
              </a:rPr>
              <a:t>in federated optimization by</a:t>
            </a:r>
            <a:endParaRPr lang="en-US" dirty="0">
              <a:solidFill>
                <a:schemeClr val="tx1"/>
              </a:solidFill>
              <a:latin typeface="Gill Sans MT" panose="020B0502020104020203" pitchFamily="34" charset="77"/>
            </a:endParaRPr>
          </a:p>
          <a:p>
            <a:pPr marL="169329" indent="0">
              <a:buNone/>
            </a:pPr>
            <a:endParaRPr lang="en-US" dirty="0">
              <a:effectLst/>
            </a:endParaRPr>
          </a:p>
          <a:p>
            <a:pPr lvl="1">
              <a:buFont typeface="+mj-lt"/>
              <a:buAutoNum type="arabicPeriod"/>
            </a:pPr>
            <a:r>
              <a:rPr lang="en-US" dirty="0">
                <a:solidFill>
                  <a:schemeClr val="tx1"/>
                </a:solidFill>
                <a:effectLst/>
                <a:latin typeface="Gill Sans MT" panose="020B0502020104020203" pitchFamily="34" charset="77"/>
              </a:rPr>
              <a:t>Limiting </a:t>
            </a:r>
            <a:r>
              <a:rPr lang="en-US" i="1" dirty="0">
                <a:solidFill>
                  <a:srgbClr val="3869CE"/>
                </a:solidFill>
                <a:effectLst/>
                <a:latin typeface="Gill Sans MT" panose="020B0502020104020203" pitchFamily="34" charset="77"/>
              </a:rPr>
              <a:t>number of devices </a:t>
            </a:r>
            <a:r>
              <a:rPr lang="en-US" dirty="0">
                <a:solidFill>
                  <a:schemeClr val="tx1"/>
                </a:solidFill>
                <a:effectLst/>
                <a:latin typeface="Gill Sans MT" panose="020B0502020104020203" pitchFamily="34" charset="77"/>
              </a:rPr>
              <a:t>involved in communication </a:t>
            </a:r>
          </a:p>
          <a:p>
            <a:pPr lvl="1">
              <a:buFont typeface="+mj-lt"/>
              <a:buAutoNum type="arabicPeriod"/>
            </a:pPr>
            <a:r>
              <a:rPr lang="en-US" dirty="0">
                <a:solidFill>
                  <a:schemeClr val="tx1"/>
                </a:solidFill>
                <a:effectLst/>
                <a:latin typeface="Gill Sans MT" panose="020B0502020104020203" pitchFamily="34" charset="77"/>
              </a:rPr>
              <a:t>Reducing number of </a:t>
            </a:r>
            <a:r>
              <a:rPr lang="en-US" i="1" dirty="0">
                <a:solidFill>
                  <a:srgbClr val="3869CE"/>
                </a:solidFill>
                <a:effectLst/>
                <a:latin typeface="Gill Sans MT" panose="020B0502020104020203" pitchFamily="34" charset="77"/>
              </a:rPr>
              <a:t>communication rounds </a:t>
            </a:r>
            <a:endParaRPr lang="en-US" dirty="0">
              <a:solidFill>
                <a:srgbClr val="3869CE"/>
              </a:solidFill>
              <a:effectLst/>
              <a:latin typeface="Gill Sans MT" panose="020B0502020104020203" pitchFamily="34" charset="77"/>
            </a:endParaRPr>
          </a:p>
          <a:p>
            <a:pPr lvl="1">
              <a:buFont typeface="+mj-lt"/>
              <a:buAutoNum type="arabicPeriod"/>
            </a:pPr>
            <a:r>
              <a:rPr lang="en-US" dirty="0">
                <a:solidFill>
                  <a:schemeClr val="tx1"/>
                </a:solidFill>
                <a:effectLst/>
                <a:latin typeface="Gill Sans MT" panose="020B0502020104020203" pitchFamily="34" charset="77"/>
              </a:rPr>
              <a:t>Reducing </a:t>
            </a:r>
            <a:r>
              <a:rPr lang="en-US" i="1" dirty="0">
                <a:solidFill>
                  <a:srgbClr val="3869CE"/>
                </a:solidFill>
                <a:effectLst/>
                <a:latin typeface="Gill Sans MT" panose="020B0502020104020203" pitchFamily="34" charset="77"/>
              </a:rPr>
              <a:t>size of messages </a:t>
            </a:r>
            <a:r>
              <a:rPr lang="en-US" dirty="0">
                <a:solidFill>
                  <a:schemeClr val="tx1"/>
                </a:solidFill>
                <a:effectLst/>
                <a:latin typeface="Gill Sans MT" panose="020B0502020104020203" pitchFamily="34" charset="77"/>
              </a:rPr>
              <a:t>sent over network </a:t>
            </a:r>
          </a:p>
          <a:p>
            <a:endParaRPr lang="en-US" dirty="0"/>
          </a:p>
          <a:p>
            <a:pPr marL="169329" indent="0">
              <a:buNone/>
            </a:pPr>
            <a:endParaRPr lang="en-US" dirty="0"/>
          </a:p>
        </p:txBody>
      </p:sp>
      <p:sp>
        <p:nvSpPr>
          <p:cNvPr id="5" name="Slide Number Placeholder 4">
            <a:extLst>
              <a:ext uri="{FF2B5EF4-FFF2-40B4-BE49-F238E27FC236}">
                <a16:creationId xmlns:a16="http://schemas.microsoft.com/office/drawing/2014/main" id="{A37F6B1A-1908-5163-28B5-B8530A316A10}"/>
              </a:ext>
            </a:extLst>
          </p:cNvPr>
          <p:cNvSpPr>
            <a:spLocks noGrp="1"/>
          </p:cNvSpPr>
          <p:nvPr>
            <p:ph type="sldNum" idx="10"/>
          </p:nvPr>
        </p:nvSpPr>
        <p:spPr/>
        <p:txBody>
          <a:bodyPr/>
          <a:lstStyle/>
          <a:p>
            <a:fld id="{00000000-1234-1234-1234-123412341234}" type="slidenum">
              <a:rPr lang="en" smtClean="0"/>
              <a:pPr/>
              <a:t>16</a:t>
            </a:fld>
            <a:endParaRPr lang="en"/>
          </a:p>
        </p:txBody>
      </p:sp>
      <p:sp>
        <p:nvSpPr>
          <p:cNvPr id="6" name="TextBox 5">
            <a:extLst>
              <a:ext uri="{FF2B5EF4-FFF2-40B4-BE49-F238E27FC236}">
                <a16:creationId xmlns:a16="http://schemas.microsoft.com/office/drawing/2014/main" id="{2C20AF70-712B-5CDB-7C3E-09B93C9EC5D8}"/>
              </a:ext>
            </a:extLst>
          </p:cNvPr>
          <p:cNvSpPr txBox="1"/>
          <p:nvPr/>
        </p:nvSpPr>
        <p:spPr>
          <a:xfrm>
            <a:off x="0" y="6595308"/>
            <a:ext cx="8785860" cy="253916"/>
          </a:xfrm>
          <a:prstGeom prst="rect">
            <a:avLst/>
          </a:prstGeom>
          <a:noFill/>
        </p:spPr>
        <p:txBody>
          <a:bodyPr wrap="square">
            <a:spAutoFit/>
          </a:bodyPr>
          <a:lstStyle/>
          <a:p>
            <a:r>
              <a:rPr lang="en-US" sz="1050" b="0" i="0" u="none" strike="noStrike" dirty="0" err="1">
                <a:solidFill>
                  <a:srgbClr val="ACACAC"/>
                </a:solidFill>
                <a:effectLst/>
                <a:latin typeface="Gill Sans MT" panose="020B0502020104020203" pitchFamily="34" charset="77"/>
              </a:rPr>
              <a:t>Kairouz</a:t>
            </a:r>
            <a:r>
              <a:rPr lang="en-US" sz="1050" b="0" i="0" u="none" strike="noStrike" dirty="0">
                <a:solidFill>
                  <a:srgbClr val="ACACAC"/>
                </a:solidFill>
                <a:effectLst/>
                <a:latin typeface="Gill Sans MT" panose="020B0502020104020203" pitchFamily="34" charset="77"/>
              </a:rPr>
              <a:t>, Peter, et al. "Advances and open problems in federated learning." </a:t>
            </a:r>
            <a:r>
              <a:rPr lang="en-US" sz="1050" b="0" i="1" u="none" strike="noStrike" dirty="0">
                <a:solidFill>
                  <a:srgbClr val="ACACAC"/>
                </a:solidFill>
                <a:effectLst/>
                <a:latin typeface="Gill Sans MT" panose="020B0502020104020203" pitchFamily="34" charset="77"/>
              </a:rPr>
              <a:t>Foundations and Trends® in Machine Learning</a:t>
            </a:r>
            <a:r>
              <a:rPr lang="en-US" sz="1050" b="0" i="0" u="none" strike="noStrike" dirty="0">
                <a:solidFill>
                  <a:srgbClr val="ACACAC"/>
                </a:solidFill>
                <a:effectLst/>
                <a:latin typeface="Gill Sans MT" panose="020B0502020104020203" pitchFamily="34" charset="77"/>
              </a:rPr>
              <a:t> 14.1–2 (2021): 1-210.</a:t>
            </a:r>
            <a:endParaRPr lang="en-US" sz="1050" dirty="0">
              <a:solidFill>
                <a:srgbClr val="ACACAC"/>
              </a:solidFill>
              <a:latin typeface="Gill Sans MT" panose="020B0502020104020203" pitchFamily="34" charset="77"/>
            </a:endParaRPr>
          </a:p>
        </p:txBody>
      </p:sp>
    </p:spTree>
    <p:extLst>
      <p:ext uri="{BB962C8B-B14F-4D97-AF65-F5344CB8AC3E}">
        <p14:creationId xmlns:p14="http://schemas.microsoft.com/office/powerpoint/2010/main" val="3571027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307E2-1BAA-3A3C-789B-D7C9D000FE9F}"/>
              </a:ext>
            </a:extLst>
          </p:cNvPr>
          <p:cNvSpPr>
            <a:spLocks noGrp="1"/>
          </p:cNvSpPr>
          <p:nvPr>
            <p:ph type="title"/>
          </p:nvPr>
        </p:nvSpPr>
        <p:spPr/>
        <p:txBody>
          <a:bodyPr/>
          <a:lstStyle/>
          <a:p>
            <a:r>
              <a:rPr lang="en-US" dirty="0"/>
              <a:t>Federated Optimization: challenges</a:t>
            </a:r>
          </a:p>
        </p:txBody>
      </p:sp>
      <p:sp>
        <p:nvSpPr>
          <p:cNvPr id="3" name="Subtitle 2">
            <a:extLst>
              <a:ext uri="{FF2B5EF4-FFF2-40B4-BE49-F238E27FC236}">
                <a16:creationId xmlns:a16="http://schemas.microsoft.com/office/drawing/2014/main" id="{0425AA12-F011-0870-5503-BA15E48AB5FD}"/>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41AD5581-F8BF-2FA9-E447-AAEBC6784117}"/>
              </a:ext>
            </a:extLst>
          </p:cNvPr>
          <p:cNvSpPr>
            <a:spLocks noGrp="1"/>
          </p:cNvSpPr>
          <p:nvPr>
            <p:ph type="body" idx="2"/>
          </p:nvPr>
        </p:nvSpPr>
        <p:spPr/>
        <p:txBody>
          <a:bodyPr/>
          <a:lstStyle/>
          <a:p>
            <a:r>
              <a:rPr lang="en-US" dirty="0"/>
              <a:t>Expensive Communication</a:t>
            </a:r>
          </a:p>
          <a:p>
            <a:r>
              <a:rPr lang="en-US" dirty="0"/>
              <a:t>Privacy Concerns</a:t>
            </a:r>
          </a:p>
          <a:p>
            <a:pPr lvl="1"/>
            <a:r>
              <a:rPr lang="en-US" dirty="0">
                <a:solidFill>
                  <a:srgbClr val="3869CE"/>
                </a:solidFill>
              </a:rPr>
              <a:t>Local</a:t>
            </a:r>
            <a:r>
              <a:rPr lang="en-US" dirty="0"/>
              <a:t> </a:t>
            </a:r>
            <a:r>
              <a:rPr lang="en-US" dirty="0">
                <a:solidFill>
                  <a:srgbClr val="3869CE"/>
                </a:solidFill>
              </a:rPr>
              <a:t>Differential Privacy</a:t>
            </a:r>
          </a:p>
          <a:p>
            <a:pPr lvl="1"/>
            <a:r>
              <a:rPr lang="en-US" dirty="0">
                <a:solidFill>
                  <a:srgbClr val="3869CE"/>
                </a:solidFill>
              </a:rPr>
              <a:t>Secure Aggregation</a:t>
            </a:r>
          </a:p>
          <a:p>
            <a:pPr marL="169329" indent="0">
              <a:buNone/>
            </a:pPr>
            <a:endParaRPr lang="en-US" dirty="0"/>
          </a:p>
        </p:txBody>
      </p:sp>
      <p:sp>
        <p:nvSpPr>
          <p:cNvPr id="5" name="Slide Number Placeholder 4">
            <a:extLst>
              <a:ext uri="{FF2B5EF4-FFF2-40B4-BE49-F238E27FC236}">
                <a16:creationId xmlns:a16="http://schemas.microsoft.com/office/drawing/2014/main" id="{A37F6B1A-1908-5163-28B5-B8530A316A10}"/>
              </a:ext>
            </a:extLst>
          </p:cNvPr>
          <p:cNvSpPr>
            <a:spLocks noGrp="1"/>
          </p:cNvSpPr>
          <p:nvPr>
            <p:ph type="sldNum" idx="10"/>
          </p:nvPr>
        </p:nvSpPr>
        <p:spPr/>
        <p:txBody>
          <a:bodyPr/>
          <a:lstStyle/>
          <a:p>
            <a:fld id="{00000000-1234-1234-1234-123412341234}" type="slidenum">
              <a:rPr lang="en" smtClean="0"/>
              <a:pPr/>
              <a:t>17</a:t>
            </a:fld>
            <a:endParaRPr lang="en"/>
          </a:p>
        </p:txBody>
      </p:sp>
      <p:sp>
        <p:nvSpPr>
          <p:cNvPr id="6" name="TextBox 5">
            <a:extLst>
              <a:ext uri="{FF2B5EF4-FFF2-40B4-BE49-F238E27FC236}">
                <a16:creationId xmlns:a16="http://schemas.microsoft.com/office/drawing/2014/main" id="{2C20AF70-712B-5CDB-7C3E-09B93C9EC5D8}"/>
              </a:ext>
            </a:extLst>
          </p:cNvPr>
          <p:cNvSpPr txBox="1"/>
          <p:nvPr/>
        </p:nvSpPr>
        <p:spPr>
          <a:xfrm>
            <a:off x="0" y="6595308"/>
            <a:ext cx="8785860" cy="253916"/>
          </a:xfrm>
          <a:prstGeom prst="rect">
            <a:avLst/>
          </a:prstGeom>
          <a:noFill/>
        </p:spPr>
        <p:txBody>
          <a:bodyPr wrap="square">
            <a:spAutoFit/>
          </a:bodyPr>
          <a:lstStyle/>
          <a:p>
            <a:r>
              <a:rPr lang="en-US" sz="1050" b="0" i="0" u="none" strike="noStrike" dirty="0" err="1">
                <a:solidFill>
                  <a:srgbClr val="ACACAC"/>
                </a:solidFill>
                <a:effectLst/>
                <a:latin typeface="Gill Sans MT" panose="020B0502020104020203" pitchFamily="34" charset="77"/>
              </a:rPr>
              <a:t>Kairouz</a:t>
            </a:r>
            <a:r>
              <a:rPr lang="en-US" sz="1050" b="0" i="0" u="none" strike="noStrike" dirty="0">
                <a:solidFill>
                  <a:srgbClr val="ACACAC"/>
                </a:solidFill>
                <a:effectLst/>
                <a:latin typeface="Gill Sans MT" panose="020B0502020104020203" pitchFamily="34" charset="77"/>
              </a:rPr>
              <a:t>, Peter, et al. "Advances and open problems in federated learning." </a:t>
            </a:r>
            <a:r>
              <a:rPr lang="en-US" sz="1050" b="0" i="1" u="none" strike="noStrike" dirty="0">
                <a:solidFill>
                  <a:srgbClr val="ACACAC"/>
                </a:solidFill>
                <a:effectLst/>
                <a:latin typeface="Gill Sans MT" panose="020B0502020104020203" pitchFamily="34" charset="77"/>
              </a:rPr>
              <a:t>Foundations and Trends® in Machine Learning</a:t>
            </a:r>
            <a:r>
              <a:rPr lang="en-US" sz="1050" b="0" i="0" u="none" strike="noStrike" dirty="0">
                <a:solidFill>
                  <a:srgbClr val="ACACAC"/>
                </a:solidFill>
                <a:effectLst/>
                <a:latin typeface="Gill Sans MT" panose="020B0502020104020203" pitchFamily="34" charset="77"/>
              </a:rPr>
              <a:t> 14.1–2 (2021): 1-210.</a:t>
            </a:r>
            <a:endParaRPr lang="en-US" sz="1050" dirty="0">
              <a:solidFill>
                <a:srgbClr val="ACACAC"/>
              </a:solidFill>
              <a:latin typeface="Gill Sans MT" panose="020B0502020104020203" pitchFamily="34" charset="77"/>
            </a:endParaRPr>
          </a:p>
        </p:txBody>
      </p:sp>
    </p:spTree>
    <p:extLst>
      <p:ext uri="{BB962C8B-B14F-4D97-AF65-F5344CB8AC3E}">
        <p14:creationId xmlns:p14="http://schemas.microsoft.com/office/powerpoint/2010/main" val="2289301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307E2-1BAA-3A3C-789B-D7C9D000FE9F}"/>
              </a:ext>
            </a:extLst>
          </p:cNvPr>
          <p:cNvSpPr>
            <a:spLocks noGrp="1"/>
          </p:cNvSpPr>
          <p:nvPr>
            <p:ph type="title"/>
          </p:nvPr>
        </p:nvSpPr>
        <p:spPr/>
        <p:txBody>
          <a:bodyPr/>
          <a:lstStyle/>
          <a:p>
            <a:r>
              <a:rPr lang="en-US" dirty="0"/>
              <a:t>Federated Optimization: challenges</a:t>
            </a:r>
          </a:p>
        </p:txBody>
      </p:sp>
      <p:sp>
        <p:nvSpPr>
          <p:cNvPr id="3" name="Subtitle 2">
            <a:extLst>
              <a:ext uri="{FF2B5EF4-FFF2-40B4-BE49-F238E27FC236}">
                <a16:creationId xmlns:a16="http://schemas.microsoft.com/office/drawing/2014/main" id="{0425AA12-F011-0870-5503-BA15E48AB5FD}"/>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41AD5581-F8BF-2FA9-E447-AAEBC6784117}"/>
              </a:ext>
            </a:extLst>
          </p:cNvPr>
          <p:cNvSpPr>
            <a:spLocks noGrp="1"/>
          </p:cNvSpPr>
          <p:nvPr>
            <p:ph type="body" idx="2"/>
          </p:nvPr>
        </p:nvSpPr>
        <p:spPr/>
        <p:txBody>
          <a:bodyPr/>
          <a:lstStyle/>
          <a:p>
            <a:r>
              <a:rPr lang="en-US" dirty="0"/>
              <a:t>Expensive Communication</a:t>
            </a:r>
          </a:p>
          <a:p>
            <a:r>
              <a:rPr lang="en-US" dirty="0"/>
              <a:t>Privacy Concerns</a:t>
            </a:r>
          </a:p>
          <a:p>
            <a:r>
              <a:rPr lang="en-US" dirty="0"/>
              <a:t>Statistical Heterogeneity</a:t>
            </a:r>
          </a:p>
          <a:p>
            <a:pPr lvl="1"/>
            <a:r>
              <a:rPr lang="en-US" dirty="0"/>
              <a:t>Unbalanced, </a:t>
            </a:r>
            <a:r>
              <a:rPr lang="en-US" dirty="0">
                <a:solidFill>
                  <a:srgbClr val="3869CE"/>
                </a:solidFill>
              </a:rPr>
              <a:t>non-IID data</a:t>
            </a:r>
            <a:r>
              <a:rPr lang="en-US" dirty="0"/>
              <a:t>: </a:t>
            </a:r>
            <a:r>
              <a:rPr lang="en-US" sz="1800" dirty="0">
                <a:solidFill>
                  <a:schemeClr val="tx1"/>
                </a:solidFill>
                <a:effectLst/>
                <a:latin typeface="Gill Sans MT" panose="020B0502020104020203" pitchFamily="34" charset="77"/>
              </a:rPr>
              <a:t>Heterogeneous (i.e., non-identically distributed) data and systems can </a:t>
            </a:r>
            <a:r>
              <a:rPr lang="en-US" sz="1800" dirty="0">
                <a:solidFill>
                  <a:srgbClr val="3869CE"/>
                </a:solidFill>
                <a:effectLst/>
                <a:latin typeface="Gill Sans MT" panose="020B0502020104020203" pitchFamily="34" charset="77"/>
              </a:rPr>
              <a:t>bias</a:t>
            </a:r>
            <a:r>
              <a:rPr lang="en-US" sz="1800" dirty="0">
                <a:solidFill>
                  <a:schemeClr val="tx1"/>
                </a:solidFill>
                <a:effectLst/>
                <a:latin typeface="Gill Sans MT" panose="020B0502020104020203" pitchFamily="34" charset="77"/>
              </a:rPr>
              <a:t> optimization procedures </a:t>
            </a:r>
            <a:endParaRPr lang="en-US" dirty="0"/>
          </a:p>
          <a:p>
            <a:endParaRPr lang="en-US" dirty="0"/>
          </a:p>
          <a:p>
            <a:pPr marL="169329" indent="0">
              <a:buNone/>
            </a:pPr>
            <a:endParaRPr lang="en-US" dirty="0"/>
          </a:p>
        </p:txBody>
      </p:sp>
      <p:sp>
        <p:nvSpPr>
          <p:cNvPr id="5" name="Slide Number Placeholder 4">
            <a:extLst>
              <a:ext uri="{FF2B5EF4-FFF2-40B4-BE49-F238E27FC236}">
                <a16:creationId xmlns:a16="http://schemas.microsoft.com/office/drawing/2014/main" id="{A37F6B1A-1908-5163-28B5-B8530A316A10}"/>
              </a:ext>
            </a:extLst>
          </p:cNvPr>
          <p:cNvSpPr>
            <a:spLocks noGrp="1"/>
          </p:cNvSpPr>
          <p:nvPr>
            <p:ph type="sldNum" idx="10"/>
          </p:nvPr>
        </p:nvSpPr>
        <p:spPr/>
        <p:txBody>
          <a:bodyPr/>
          <a:lstStyle/>
          <a:p>
            <a:fld id="{00000000-1234-1234-1234-123412341234}" type="slidenum">
              <a:rPr lang="en" smtClean="0"/>
              <a:pPr/>
              <a:t>18</a:t>
            </a:fld>
            <a:endParaRPr lang="en"/>
          </a:p>
        </p:txBody>
      </p:sp>
      <p:sp>
        <p:nvSpPr>
          <p:cNvPr id="6" name="TextBox 5">
            <a:extLst>
              <a:ext uri="{FF2B5EF4-FFF2-40B4-BE49-F238E27FC236}">
                <a16:creationId xmlns:a16="http://schemas.microsoft.com/office/drawing/2014/main" id="{2C20AF70-712B-5CDB-7C3E-09B93C9EC5D8}"/>
              </a:ext>
            </a:extLst>
          </p:cNvPr>
          <p:cNvSpPr txBox="1"/>
          <p:nvPr/>
        </p:nvSpPr>
        <p:spPr>
          <a:xfrm>
            <a:off x="0" y="6595308"/>
            <a:ext cx="8785860" cy="253916"/>
          </a:xfrm>
          <a:prstGeom prst="rect">
            <a:avLst/>
          </a:prstGeom>
          <a:noFill/>
        </p:spPr>
        <p:txBody>
          <a:bodyPr wrap="square">
            <a:spAutoFit/>
          </a:bodyPr>
          <a:lstStyle/>
          <a:p>
            <a:r>
              <a:rPr lang="en-US" sz="1050" b="0" i="0" u="none" strike="noStrike" dirty="0" err="1">
                <a:solidFill>
                  <a:srgbClr val="ACACAC"/>
                </a:solidFill>
                <a:effectLst/>
                <a:latin typeface="Gill Sans MT" panose="020B0502020104020203" pitchFamily="34" charset="77"/>
              </a:rPr>
              <a:t>Kairouz</a:t>
            </a:r>
            <a:r>
              <a:rPr lang="en-US" sz="1050" b="0" i="0" u="none" strike="noStrike" dirty="0">
                <a:solidFill>
                  <a:srgbClr val="ACACAC"/>
                </a:solidFill>
                <a:effectLst/>
                <a:latin typeface="Gill Sans MT" panose="020B0502020104020203" pitchFamily="34" charset="77"/>
              </a:rPr>
              <a:t>, Peter, et al. "Advances and open problems in federated learning." </a:t>
            </a:r>
            <a:r>
              <a:rPr lang="en-US" sz="1050" b="0" i="1" u="none" strike="noStrike" dirty="0">
                <a:solidFill>
                  <a:srgbClr val="ACACAC"/>
                </a:solidFill>
                <a:effectLst/>
                <a:latin typeface="Gill Sans MT" panose="020B0502020104020203" pitchFamily="34" charset="77"/>
              </a:rPr>
              <a:t>Foundations and Trends® in Machine Learning</a:t>
            </a:r>
            <a:r>
              <a:rPr lang="en-US" sz="1050" b="0" i="0" u="none" strike="noStrike" dirty="0">
                <a:solidFill>
                  <a:srgbClr val="ACACAC"/>
                </a:solidFill>
                <a:effectLst/>
                <a:latin typeface="Gill Sans MT" panose="020B0502020104020203" pitchFamily="34" charset="77"/>
              </a:rPr>
              <a:t> 14.1–2 (2021): 1-210.</a:t>
            </a:r>
            <a:endParaRPr lang="en-US" sz="1050" dirty="0">
              <a:solidFill>
                <a:srgbClr val="ACACAC"/>
              </a:solidFill>
              <a:latin typeface="Gill Sans MT" panose="020B0502020104020203" pitchFamily="34" charset="77"/>
            </a:endParaRPr>
          </a:p>
        </p:txBody>
      </p:sp>
      <p:pic>
        <p:nvPicPr>
          <p:cNvPr id="3074" name="Picture 2" descr="An example showing the statistical heterogeneity among different types... |  Download Scientific Diagram">
            <a:extLst>
              <a:ext uri="{FF2B5EF4-FFF2-40B4-BE49-F238E27FC236}">
                <a16:creationId xmlns:a16="http://schemas.microsoft.com/office/drawing/2014/main" id="{8A5FE273-3AF2-0E31-762D-BEF08839A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7536" y="4108227"/>
            <a:ext cx="3968604" cy="2487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11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307E2-1BAA-3A3C-789B-D7C9D000FE9F}"/>
              </a:ext>
            </a:extLst>
          </p:cNvPr>
          <p:cNvSpPr>
            <a:spLocks noGrp="1"/>
          </p:cNvSpPr>
          <p:nvPr>
            <p:ph type="title"/>
          </p:nvPr>
        </p:nvSpPr>
        <p:spPr/>
        <p:txBody>
          <a:bodyPr/>
          <a:lstStyle/>
          <a:p>
            <a:r>
              <a:rPr lang="en-US" dirty="0"/>
              <a:t>Federated Optimization: challenges</a:t>
            </a:r>
          </a:p>
        </p:txBody>
      </p:sp>
      <p:sp>
        <p:nvSpPr>
          <p:cNvPr id="3" name="Subtitle 2">
            <a:extLst>
              <a:ext uri="{FF2B5EF4-FFF2-40B4-BE49-F238E27FC236}">
                <a16:creationId xmlns:a16="http://schemas.microsoft.com/office/drawing/2014/main" id="{0425AA12-F011-0870-5503-BA15E48AB5FD}"/>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41AD5581-F8BF-2FA9-E447-AAEBC6784117}"/>
              </a:ext>
            </a:extLst>
          </p:cNvPr>
          <p:cNvSpPr>
            <a:spLocks noGrp="1"/>
          </p:cNvSpPr>
          <p:nvPr>
            <p:ph type="body" idx="2"/>
          </p:nvPr>
        </p:nvSpPr>
        <p:spPr/>
        <p:txBody>
          <a:bodyPr/>
          <a:lstStyle/>
          <a:p>
            <a:r>
              <a:rPr lang="en-US" dirty="0"/>
              <a:t>Expensive Communication</a:t>
            </a:r>
          </a:p>
          <a:p>
            <a:r>
              <a:rPr lang="en-US" dirty="0"/>
              <a:t>Privacy Concerns</a:t>
            </a:r>
          </a:p>
          <a:p>
            <a:r>
              <a:rPr lang="en-US" dirty="0"/>
              <a:t>Statistical Heterogeneity</a:t>
            </a:r>
          </a:p>
          <a:p>
            <a:r>
              <a:rPr lang="en-US" dirty="0"/>
              <a:t>System Heterogeneity</a:t>
            </a:r>
          </a:p>
          <a:p>
            <a:pPr lvl="1"/>
            <a:r>
              <a:rPr lang="en-US" dirty="0">
                <a:solidFill>
                  <a:srgbClr val="3869CE"/>
                </a:solidFill>
                <a:latin typeface="Gill Sans MT" panose="020B0502020104020203" pitchFamily="34" charset="77"/>
              </a:rPr>
              <a:t>V</a:t>
            </a:r>
            <a:r>
              <a:rPr lang="en-US" sz="1800" dirty="0">
                <a:solidFill>
                  <a:srgbClr val="3869CE"/>
                </a:solidFill>
                <a:effectLst/>
                <a:latin typeface="Gill Sans MT" panose="020B0502020104020203" pitchFamily="34" charset="77"/>
              </a:rPr>
              <a:t>ariable hardware</a:t>
            </a:r>
            <a:r>
              <a:rPr lang="en-US" sz="1800" dirty="0">
                <a:solidFill>
                  <a:schemeClr val="tx1"/>
                </a:solidFill>
                <a:effectLst/>
                <a:latin typeface="Gill Sans MT" panose="020B0502020104020203" pitchFamily="34" charset="77"/>
              </a:rPr>
              <a:t>, connectivity: systems heterogeneity (e.g., dropping devices*) can exacerbate convergence issues </a:t>
            </a:r>
            <a:endParaRPr lang="en-US" dirty="0">
              <a:solidFill>
                <a:schemeClr val="tx1"/>
              </a:solidFill>
              <a:effectLst/>
              <a:latin typeface="Gill Sans MT" panose="020B0502020104020203" pitchFamily="34" charset="77"/>
            </a:endParaRPr>
          </a:p>
          <a:p>
            <a:pPr lvl="1"/>
            <a:endParaRPr lang="en-US" dirty="0">
              <a:solidFill>
                <a:schemeClr val="tx1"/>
              </a:solidFill>
              <a:effectLst/>
              <a:latin typeface="Gill Sans MT" panose="020B0502020104020203" pitchFamily="34" charset="77"/>
            </a:endParaRPr>
          </a:p>
          <a:p>
            <a:pPr lvl="1"/>
            <a:endParaRPr lang="en-US" dirty="0"/>
          </a:p>
          <a:p>
            <a:pPr marL="169329" indent="0">
              <a:buNone/>
            </a:pPr>
            <a:endParaRPr lang="en-US" dirty="0"/>
          </a:p>
        </p:txBody>
      </p:sp>
      <p:sp>
        <p:nvSpPr>
          <p:cNvPr id="5" name="Slide Number Placeholder 4">
            <a:extLst>
              <a:ext uri="{FF2B5EF4-FFF2-40B4-BE49-F238E27FC236}">
                <a16:creationId xmlns:a16="http://schemas.microsoft.com/office/drawing/2014/main" id="{A37F6B1A-1908-5163-28B5-B8530A316A10}"/>
              </a:ext>
            </a:extLst>
          </p:cNvPr>
          <p:cNvSpPr>
            <a:spLocks noGrp="1"/>
          </p:cNvSpPr>
          <p:nvPr>
            <p:ph type="sldNum" idx="10"/>
          </p:nvPr>
        </p:nvSpPr>
        <p:spPr/>
        <p:txBody>
          <a:bodyPr/>
          <a:lstStyle/>
          <a:p>
            <a:fld id="{00000000-1234-1234-1234-123412341234}" type="slidenum">
              <a:rPr lang="en" smtClean="0"/>
              <a:pPr/>
              <a:t>19</a:t>
            </a:fld>
            <a:endParaRPr lang="en"/>
          </a:p>
        </p:txBody>
      </p:sp>
      <p:sp>
        <p:nvSpPr>
          <p:cNvPr id="6" name="TextBox 5">
            <a:extLst>
              <a:ext uri="{FF2B5EF4-FFF2-40B4-BE49-F238E27FC236}">
                <a16:creationId xmlns:a16="http://schemas.microsoft.com/office/drawing/2014/main" id="{2C20AF70-712B-5CDB-7C3E-09B93C9EC5D8}"/>
              </a:ext>
            </a:extLst>
          </p:cNvPr>
          <p:cNvSpPr txBox="1"/>
          <p:nvPr/>
        </p:nvSpPr>
        <p:spPr>
          <a:xfrm>
            <a:off x="0" y="6595308"/>
            <a:ext cx="8785860" cy="253916"/>
          </a:xfrm>
          <a:prstGeom prst="rect">
            <a:avLst/>
          </a:prstGeom>
          <a:noFill/>
        </p:spPr>
        <p:txBody>
          <a:bodyPr wrap="square">
            <a:spAutoFit/>
          </a:bodyPr>
          <a:lstStyle/>
          <a:p>
            <a:r>
              <a:rPr lang="en-US" sz="1050" b="0" i="0" u="none" strike="noStrike" dirty="0" err="1">
                <a:solidFill>
                  <a:srgbClr val="ACACAC"/>
                </a:solidFill>
                <a:effectLst/>
                <a:latin typeface="Gill Sans MT" panose="020B0502020104020203" pitchFamily="34" charset="77"/>
              </a:rPr>
              <a:t>Kairouz</a:t>
            </a:r>
            <a:r>
              <a:rPr lang="en-US" sz="1050" b="0" i="0" u="none" strike="noStrike" dirty="0">
                <a:solidFill>
                  <a:srgbClr val="ACACAC"/>
                </a:solidFill>
                <a:effectLst/>
                <a:latin typeface="Gill Sans MT" panose="020B0502020104020203" pitchFamily="34" charset="77"/>
              </a:rPr>
              <a:t>, Peter, et al. "Advances and open problems in federated learning." </a:t>
            </a:r>
            <a:r>
              <a:rPr lang="en-US" sz="1050" b="0" i="1" u="none" strike="noStrike" dirty="0">
                <a:solidFill>
                  <a:srgbClr val="ACACAC"/>
                </a:solidFill>
                <a:effectLst/>
                <a:latin typeface="Gill Sans MT" panose="020B0502020104020203" pitchFamily="34" charset="77"/>
              </a:rPr>
              <a:t>Foundations and Trends® in Machine Learning</a:t>
            </a:r>
            <a:r>
              <a:rPr lang="en-US" sz="1050" b="0" i="0" u="none" strike="noStrike" dirty="0">
                <a:solidFill>
                  <a:srgbClr val="ACACAC"/>
                </a:solidFill>
                <a:effectLst/>
                <a:latin typeface="Gill Sans MT" panose="020B0502020104020203" pitchFamily="34" charset="77"/>
              </a:rPr>
              <a:t> 14.1–2 (2021): 1-210.</a:t>
            </a:r>
            <a:endParaRPr lang="en-US" sz="1050" dirty="0">
              <a:solidFill>
                <a:srgbClr val="ACACAC"/>
              </a:solidFill>
              <a:latin typeface="Gill Sans MT" panose="020B0502020104020203" pitchFamily="34" charset="77"/>
            </a:endParaRPr>
          </a:p>
        </p:txBody>
      </p:sp>
      <p:pic>
        <p:nvPicPr>
          <p:cNvPr id="8" name="Picture 2" descr="An example showing the statistical heterogeneity among different types... |  Download Scientific Diagram">
            <a:extLst>
              <a:ext uri="{FF2B5EF4-FFF2-40B4-BE49-F238E27FC236}">
                <a16:creationId xmlns:a16="http://schemas.microsoft.com/office/drawing/2014/main" id="{EC509A45-6C0F-E0F6-4C06-DC7DFEDB26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7536" y="4108227"/>
            <a:ext cx="3968604" cy="2487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083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64F8-70FA-D03A-F391-8965F37B67D8}"/>
              </a:ext>
            </a:extLst>
          </p:cNvPr>
          <p:cNvSpPr>
            <a:spLocks noGrp="1"/>
          </p:cNvSpPr>
          <p:nvPr>
            <p:ph type="title"/>
          </p:nvPr>
        </p:nvSpPr>
        <p:spPr/>
        <p:txBody>
          <a:bodyPr/>
          <a:lstStyle/>
          <a:p>
            <a:r>
              <a:rPr lang="en-US"/>
              <a:t>So far …</a:t>
            </a:r>
          </a:p>
        </p:txBody>
      </p:sp>
      <p:sp>
        <p:nvSpPr>
          <p:cNvPr id="3" name="Subtitle 2">
            <a:extLst>
              <a:ext uri="{FF2B5EF4-FFF2-40B4-BE49-F238E27FC236}">
                <a16:creationId xmlns:a16="http://schemas.microsoft.com/office/drawing/2014/main" id="{7021BB98-6C5E-BA0F-7245-72C2123445F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DDDA4AD-A313-6E3B-156C-6C3BF437CF51}"/>
              </a:ext>
            </a:extLst>
          </p:cNvPr>
          <p:cNvSpPr>
            <a:spLocks noGrp="1"/>
          </p:cNvSpPr>
          <p:nvPr>
            <p:ph type="body" idx="2"/>
          </p:nvPr>
        </p:nvSpPr>
        <p:spPr>
          <a:xfrm>
            <a:off x="1219300" y="1931332"/>
            <a:ext cx="9149996" cy="3946953"/>
          </a:xfrm>
        </p:spPr>
        <p:txBody>
          <a:bodyPr/>
          <a:lstStyle/>
          <a:p>
            <a:r>
              <a:rPr lang="en-US" dirty="0"/>
              <a:t>We heard about the </a:t>
            </a:r>
            <a:r>
              <a:rPr lang="en-US" b="1" dirty="0">
                <a:solidFill>
                  <a:srgbClr val="ED7D31"/>
                </a:solidFill>
              </a:rPr>
              <a:t>attack</a:t>
            </a:r>
            <a:r>
              <a:rPr lang="en-US" dirty="0"/>
              <a:t> landscape and </a:t>
            </a:r>
            <a:r>
              <a:rPr lang="en-US" b="1" dirty="0">
                <a:solidFill>
                  <a:srgbClr val="ED7D31"/>
                </a:solidFill>
              </a:rPr>
              <a:t>leakage</a:t>
            </a:r>
            <a:r>
              <a:rPr lang="en-US" dirty="0"/>
              <a:t> in language models</a:t>
            </a:r>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1127E7F-718C-45B3-0ED8-9DAC4BE82BCC}"/>
              </a:ext>
            </a:extLst>
          </p:cNvPr>
          <p:cNvSpPr>
            <a:spLocks noGrp="1"/>
          </p:cNvSpPr>
          <p:nvPr>
            <p:ph type="sldNum" idx="10"/>
          </p:nvPr>
        </p:nvSpPr>
        <p:spPr/>
        <p:txBody>
          <a:bodyPr/>
          <a:lstStyle/>
          <a:p>
            <a:fld id="{00000000-1234-1234-1234-123412341234}" type="slidenum">
              <a:rPr lang="en" smtClean="0"/>
              <a:pPr/>
              <a:t>2</a:t>
            </a:fld>
            <a:endParaRPr lang="en"/>
          </a:p>
        </p:txBody>
      </p:sp>
      <p:pic>
        <p:nvPicPr>
          <p:cNvPr id="6" name="Picture 2" descr="Listen Sesame Street GIF by Muppet Wiki - Find &amp; Share on GIPHY">
            <a:extLst>
              <a:ext uri="{FF2B5EF4-FFF2-40B4-BE49-F238E27FC236}">
                <a16:creationId xmlns:a16="http://schemas.microsoft.com/office/drawing/2014/main" id="{82773391-57A0-4EDD-BB01-E885241CF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2884" y="3960568"/>
            <a:ext cx="3469392" cy="265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152245"/>
      </p:ext>
    </p:extLst>
  </p:cSld>
  <p:clrMapOvr>
    <a:masterClrMapping/>
  </p:clrMapOvr>
  <mc:AlternateContent xmlns:mc="http://schemas.openxmlformats.org/markup-compatibility/2006" xmlns:p14="http://schemas.microsoft.com/office/powerpoint/2010/main">
    <mc:Choice Requires="p14">
      <p:transition spd="slow" p14:dur="2000" advTm="50720"/>
    </mc:Choice>
    <mc:Fallback xmlns="">
      <p:transition spd="slow" advTm="50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64F8-70FA-D03A-F391-8965F37B67D8}"/>
              </a:ext>
            </a:extLst>
          </p:cNvPr>
          <p:cNvSpPr>
            <a:spLocks noGrp="1"/>
          </p:cNvSpPr>
          <p:nvPr>
            <p:ph type="title"/>
          </p:nvPr>
        </p:nvSpPr>
        <p:spPr/>
        <p:txBody>
          <a:bodyPr/>
          <a:lstStyle/>
          <a:p>
            <a:r>
              <a:rPr lang="en-US" dirty="0"/>
              <a:t>In this talk …</a:t>
            </a:r>
          </a:p>
        </p:txBody>
      </p:sp>
      <p:sp>
        <p:nvSpPr>
          <p:cNvPr id="3" name="Subtitle 2">
            <a:extLst>
              <a:ext uri="{FF2B5EF4-FFF2-40B4-BE49-F238E27FC236}">
                <a16:creationId xmlns:a16="http://schemas.microsoft.com/office/drawing/2014/main" id="{7021BB98-6C5E-BA0F-7245-72C2123445F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DDDA4AD-A313-6E3B-156C-6C3BF437CF51}"/>
              </a:ext>
            </a:extLst>
          </p:cNvPr>
          <p:cNvSpPr>
            <a:spLocks noGrp="1"/>
          </p:cNvSpPr>
          <p:nvPr>
            <p:ph type="body" idx="2"/>
          </p:nvPr>
        </p:nvSpPr>
        <p:spPr>
          <a:xfrm>
            <a:off x="1219299" y="1931332"/>
            <a:ext cx="9774765" cy="3946953"/>
          </a:xfrm>
        </p:spPr>
        <p:txBody>
          <a:bodyPr/>
          <a:lstStyle/>
          <a:p>
            <a:r>
              <a:rPr lang="en-US" dirty="0"/>
              <a:t>There are also </a:t>
            </a:r>
            <a:r>
              <a:rPr lang="en-US" b="1" dirty="0">
                <a:solidFill>
                  <a:srgbClr val="3869CE"/>
                </a:solidFill>
              </a:rPr>
              <a:t>privacy-enhancing paradigms and execution modes </a:t>
            </a:r>
            <a:r>
              <a:rPr lang="en-US" dirty="0"/>
              <a:t>that do not necessarily have formal guarantees</a:t>
            </a:r>
          </a:p>
          <a:p>
            <a:r>
              <a:rPr lang="en-US" dirty="0"/>
              <a:t>These methods are designed to </a:t>
            </a:r>
            <a:r>
              <a:rPr lang="en-US" b="1" dirty="0">
                <a:solidFill>
                  <a:srgbClr val="3869CE"/>
                </a:solidFill>
              </a:rPr>
              <a:t>limit access to raw data</a:t>
            </a:r>
            <a:r>
              <a:rPr lang="en-US" dirty="0"/>
              <a:t>, but provide </a:t>
            </a:r>
            <a:r>
              <a:rPr lang="en-US" b="1" dirty="0">
                <a:solidFill>
                  <a:srgbClr val="3869CE"/>
                </a:solidFill>
              </a:rPr>
              <a:t>no worst-case guarantees</a:t>
            </a:r>
            <a:r>
              <a:rPr lang="en-US" dirty="0"/>
              <a:t>:</a:t>
            </a:r>
          </a:p>
          <a:p>
            <a:pPr lvl="1"/>
            <a:r>
              <a:rPr lang="en-US" dirty="0">
                <a:solidFill>
                  <a:schemeClr val="tx1"/>
                </a:solidFill>
              </a:rPr>
              <a:t>Federated Learning</a:t>
            </a:r>
          </a:p>
          <a:p>
            <a:pPr lvl="1"/>
            <a:r>
              <a:rPr lang="en-US" b="1" dirty="0">
                <a:solidFill>
                  <a:srgbClr val="3869CE"/>
                </a:solidFill>
              </a:rPr>
              <a:t>Split Learning</a:t>
            </a:r>
          </a:p>
          <a:p>
            <a:pPr lvl="1"/>
            <a:r>
              <a:rPr lang="en-US" dirty="0"/>
              <a:t>Privacy </a:t>
            </a:r>
            <a:r>
              <a:rPr lang="en-US" dirty="0" err="1"/>
              <a:t>Regularizers</a:t>
            </a:r>
            <a:endParaRPr lang="en-US" dirty="0"/>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1127E7F-718C-45B3-0ED8-9DAC4BE82BCC}"/>
              </a:ext>
            </a:extLst>
          </p:cNvPr>
          <p:cNvSpPr>
            <a:spLocks noGrp="1"/>
          </p:cNvSpPr>
          <p:nvPr>
            <p:ph type="sldNum" idx="10"/>
          </p:nvPr>
        </p:nvSpPr>
        <p:spPr/>
        <p:txBody>
          <a:bodyPr/>
          <a:lstStyle/>
          <a:p>
            <a:fld id="{00000000-1234-1234-1234-123412341234}" type="slidenum">
              <a:rPr lang="en" smtClean="0"/>
              <a:pPr/>
              <a:t>20</a:t>
            </a:fld>
            <a:endParaRPr lang="en"/>
          </a:p>
        </p:txBody>
      </p:sp>
    </p:spTree>
    <p:extLst>
      <p:ext uri="{BB962C8B-B14F-4D97-AF65-F5344CB8AC3E}">
        <p14:creationId xmlns:p14="http://schemas.microsoft.com/office/powerpoint/2010/main" val="433137634"/>
      </p:ext>
    </p:extLst>
  </p:cSld>
  <p:clrMapOvr>
    <a:masterClrMapping/>
  </p:clrMapOvr>
  <mc:AlternateContent xmlns:mc="http://schemas.openxmlformats.org/markup-compatibility/2006" xmlns:p14="http://schemas.microsoft.com/office/powerpoint/2010/main">
    <mc:Choice Requires="p14">
      <p:transition spd="slow" p14:dur="2000" advTm="50720"/>
    </mc:Choice>
    <mc:Fallback xmlns="">
      <p:transition spd="slow" advTm="5072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xecution Model"/>
          <p:cNvSpPr txBox="1">
            <a:spLocks noGrp="1"/>
          </p:cNvSpPr>
          <p:nvPr>
            <p:ph type="title"/>
          </p:nvPr>
        </p:nvSpPr>
        <p:spPr>
          <a:prstGeom prst="rect">
            <a:avLst/>
          </a:prstGeom>
        </p:spPr>
        <p:txBody>
          <a:bodyPr/>
          <a:lstStyle/>
          <a:p>
            <a:pPr>
              <a:defRPr>
                <a:solidFill>
                  <a:srgbClr val="257F02"/>
                </a:solidFill>
              </a:defRPr>
            </a:pPr>
            <a:r>
              <a:rPr lang="en-US" dirty="0">
                <a:solidFill>
                  <a:schemeClr val="bg1">
                    <a:lumMod val="10000"/>
                  </a:schemeClr>
                </a:solidFill>
                <a:latin typeface="Gill Sans MT" panose="020B0502020104020203" pitchFamily="34" charset="77"/>
              </a:rPr>
              <a:t>Split Learning</a:t>
            </a:r>
            <a:endParaRPr dirty="0">
              <a:solidFill>
                <a:schemeClr val="bg1">
                  <a:lumMod val="10000"/>
                </a:schemeClr>
              </a:solidFill>
              <a:latin typeface="Gill Sans MT" panose="020B0502020104020203" pitchFamily="34" charset="77"/>
            </a:endParaRPr>
          </a:p>
        </p:txBody>
      </p:sp>
      <p:sp>
        <p:nvSpPr>
          <p:cNvPr id="2" name="Subtitle 1">
            <a:extLst>
              <a:ext uri="{FF2B5EF4-FFF2-40B4-BE49-F238E27FC236}">
                <a16:creationId xmlns:a16="http://schemas.microsoft.com/office/drawing/2014/main" id="{82EB5D48-EFA5-863E-DFC1-0222F7D14F7E}"/>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A491C130-B8B1-F4A0-6153-7D0815436850}"/>
              </a:ext>
            </a:extLst>
          </p:cNvPr>
          <p:cNvSpPr>
            <a:spLocks noGrp="1"/>
          </p:cNvSpPr>
          <p:nvPr>
            <p:ph type="body" idx="2"/>
          </p:nvPr>
        </p:nvSpPr>
        <p:spPr/>
        <p:txBody>
          <a:bodyPr/>
          <a:lstStyle/>
          <a:p>
            <a:endParaRPr lang="en-US"/>
          </a:p>
        </p:txBody>
      </p:sp>
      <p:sp>
        <p:nvSpPr>
          <p:cNvPr id="283" name="Slide Number"/>
          <p:cNvSpPr txBox="1">
            <a:spLocks noGrp="1"/>
          </p:cNvSpPr>
          <p:nvPr>
            <p:ph type="sldNum" idx="10"/>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grpSp>
        <p:nvGrpSpPr>
          <p:cNvPr id="295" name="Group"/>
          <p:cNvGrpSpPr/>
          <p:nvPr/>
        </p:nvGrpSpPr>
        <p:grpSpPr>
          <a:xfrm>
            <a:off x="2902868" y="2792075"/>
            <a:ext cx="1499991" cy="2282351"/>
            <a:chOff x="0" y="0"/>
            <a:chExt cx="2999980" cy="4564701"/>
          </a:xfrm>
        </p:grpSpPr>
        <p:sp>
          <p:nvSpPr>
            <p:cNvPr id="284" name="Circle"/>
            <p:cNvSpPr/>
            <p:nvPr/>
          </p:nvSpPr>
          <p:spPr>
            <a:xfrm>
              <a:off x="0" y="1006397"/>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85" name="Circle"/>
            <p:cNvSpPr/>
            <p:nvPr/>
          </p:nvSpPr>
          <p:spPr>
            <a:xfrm>
              <a:off x="0" y="2602580"/>
              <a:ext cx="1270134" cy="1264673"/>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86" name="Circle"/>
            <p:cNvSpPr/>
            <p:nvPr/>
          </p:nvSpPr>
          <p:spPr>
            <a:xfrm>
              <a:off x="1729847" y="0"/>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87" name="Circle"/>
            <p:cNvSpPr/>
            <p:nvPr/>
          </p:nvSpPr>
          <p:spPr>
            <a:xfrm>
              <a:off x="1729847" y="1650015"/>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88" name="Circle"/>
            <p:cNvSpPr/>
            <p:nvPr/>
          </p:nvSpPr>
          <p:spPr>
            <a:xfrm>
              <a:off x="1729847" y="3300030"/>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89" name="Line"/>
            <p:cNvSpPr/>
            <p:nvPr/>
          </p:nvSpPr>
          <p:spPr>
            <a:xfrm flipV="1">
              <a:off x="1134195" y="907818"/>
              <a:ext cx="677060" cy="365242"/>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90" name="Line"/>
            <p:cNvSpPr/>
            <p:nvPr/>
          </p:nvSpPr>
          <p:spPr>
            <a:xfrm>
              <a:off x="1234526" y="1898619"/>
              <a:ext cx="521485" cy="196551"/>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91" name="Line"/>
            <p:cNvSpPr/>
            <p:nvPr/>
          </p:nvSpPr>
          <p:spPr>
            <a:xfrm>
              <a:off x="899559" y="2211550"/>
              <a:ext cx="995970" cy="1270962"/>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92" name="Line"/>
            <p:cNvSpPr/>
            <p:nvPr/>
          </p:nvSpPr>
          <p:spPr>
            <a:xfrm flipV="1">
              <a:off x="1016952" y="1082471"/>
              <a:ext cx="921303" cy="1604154"/>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93" name="Line"/>
            <p:cNvSpPr/>
            <p:nvPr/>
          </p:nvSpPr>
          <p:spPr>
            <a:xfrm flipV="1">
              <a:off x="1133230" y="2538369"/>
              <a:ext cx="666875" cy="282318"/>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94" name="Line"/>
            <p:cNvSpPr/>
            <p:nvPr/>
          </p:nvSpPr>
          <p:spPr>
            <a:xfrm>
              <a:off x="1229691" y="3448886"/>
              <a:ext cx="530079" cy="248719"/>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311" name="Group"/>
          <p:cNvGrpSpPr/>
          <p:nvPr/>
        </p:nvGrpSpPr>
        <p:grpSpPr>
          <a:xfrm>
            <a:off x="4246035" y="2612645"/>
            <a:ext cx="685287" cy="2824567"/>
            <a:chOff x="0" y="0"/>
            <a:chExt cx="1370573" cy="5649132"/>
          </a:xfrm>
        </p:grpSpPr>
        <p:sp>
          <p:nvSpPr>
            <p:cNvPr id="296" name="Line"/>
            <p:cNvSpPr/>
            <p:nvPr/>
          </p:nvSpPr>
          <p:spPr>
            <a:xfrm flipV="1">
              <a:off x="261229" y="0"/>
              <a:ext cx="884984" cy="691160"/>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97" name="Line"/>
            <p:cNvSpPr/>
            <p:nvPr/>
          </p:nvSpPr>
          <p:spPr>
            <a:xfrm>
              <a:off x="305177" y="986657"/>
              <a:ext cx="706982" cy="82872"/>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98" name="Line"/>
            <p:cNvSpPr/>
            <p:nvPr/>
          </p:nvSpPr>
          <p:spPr>
            <a:xfrm>
              <a:off x="186801" y="1388322"/>
              <a:ext cx="999516" cy="970808"/>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99" name="Line"/>
            <p:cNvSpPr/>
            <p:nvPr/>
          </p:nvSpPr>
          <p:spPr>
            <a:xfrm>
              <a:off x="86940" y="1484602"/>
              <a:ext cx="1168025" cy="2413145"/>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00" name="Line"/>
            <p:cNvSpPr/>
            <p:nvPr/>
          </p:nvSpPr>
          <p:spPr>
            <a:xfrm>
              <a:off x="56511" y="1521820"/>
              <a:ext cx="1195352" cy="3940573"/>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01" name="Line"/>
            <p:cNvSpPr/>
            <p:nvPr/>
          </p:nvSpPr>
          <p:spPr>
            <a:xfrm flipV="1">
              <a:off x="222514" y="1644979"/>
              <a:ext cx="884984" cy="691161"/>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02" name="Line"/>
            <p:cNvSpPr/>
            <p:nvPr/>
          </p:nvSpPr>
          <p:spPr>
            <a:xfrm>
              <a:off x="325698" y="2764327"/>
              <a:ext cx="706981" cy="82872"/>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03" name="Line"/>
            <p:cNvSpPr/>
            <p:nvPr/>
          </p:nvSpPr>
          <p:spPr>
            <a:xfrm>
              <a:off x="166280" y="3012126"/>
              <a:ext cx="999515" cy="970808"/>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04" name="Line"/>
            <p:cNvSpPr/>
            <p:nvPr/>
          </p:nvSpPr>
          <p:spPr>
            <a:xfrm>
              <a:off x="4400" y="3186433"/>
              <a:ext cx="1168025" cy="2413145"/>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05" name="Line"/>
            <p:cNvSpPr/>
            <p:nvPr/>
          </p:nvSpPr>
          <p:spPr>
            <a:xfrm flipV="1">
              <a:off x="46161" y="61878"/>
              <a:ext cx="1156579" cy="3739888"/>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06" name="Line"/>
            <p:cNvSpPr/>
            <p:nvPr/>
          </p:nvSpPr>
          <p:spPr>
            <a:xfrm flipV="1">
              <a:off x="227434" y="3198961"/>
              <a:ext cx="917925" cy="730385"/>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07" name="Line"/>
            <p:cNvSpPr/>
            <p:nvPr/>
          </p:nvSpPr>
          <p:spPr>
            <a:xfrm flipV="1">
              <a:off x="173161" y="1766126"/>
              <a:ext cx="1107499" cy="2162640"/>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08" name="Line"/>
            <p:cNvSpPr/>
            <p:nvPr/>
          </p:nvSpPr>
          <p:spPr>
            <a:xfrm>
              <a:off x="140849" y="4678326"/>
              <a:ext cx="999515" cy="970807"/>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09" name="Line"/>
            <p:cNvSpPr/>
            <p:nvPr/>
          </p:nvSpPr>
          <p:spPr>
            <a:xfrm>
              <a:off x="279746" y="4329441"/>
              <a:ext cx="706982" cy="82872"/>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10" name="Line"/>
            <p:cNvSpPr/>
            <p:nvPr/>
          </p:nvSpPr>
          <p:spPr>
            <a:xfrm flipV="1">
              <a:off x="-1" y="221711"/>
              <a:ext cx="1370575" cy="1898509"/>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330" name="Phone"/>
          <p:cNvSpPr/>
          <p:nvPr/>
        </p:nvSpPr>
        <p:spPr>
          <a:xfrm>
            <a:off x="472644" y="1569073"/>
            <a:ext cx="2383969" cy="4909503"/>
          </a:xfrm>
          <a:custGeom>
            <a:avLst/>
            <a:gdLst/>
            <a:ahLst/>
            <a:cxnLst>
              <a:cxn ang="0">
                <a:pos x="wd2" y="hd2"/>
              </a:cxn>
              <a:cxn ang="5400000">
                <a:pos x="wd2" y="hd2"/>
              </a:cxn>
              <a:cxn ang="10800000">
                <a:pos x="wd2" y="hd2"/>
              </a:cxn>
              <a:cxn ang="16200000">
                <a:pos x="wd2" y="hd2"/>
              </a:cxn>
            </a:cxnLst>
            <a:rect l="0" t="0" r="r" b="b"/>
            <a:pathLst>
              <a:path w="21600" h="21600"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336" name="Group"/>
          <p:cNvGrpSpPr/>
          <p:nvPr/>
        </p:nvGrpSpPr>
        <p:grpSpPr>
          <a:xfrm>
            <a:off x="4184321" y="2022044"/>
            <a:ext cx="2519619" cy="1504901"/>
            <a:chOff x="397865" y="-1"/>
            <a:chExt cx="5039236" cy="3009800"/>
          </a:xfrm>
        </p:grpSpPr>
        <p:grpSp>
          <p:nvGrpSpPr>
            <p:cNvPr id="334" name="Group"/>
            <p:cNvGrpSpPr/>
            <p:nvPr/>
          </p:nvGrpSpPr>
          <p:grpSpPr>
            <a:xfrm>
              <a:off x="2347446" y="-1"/>
              <a:ext cx="3089655" cy="2425509"/>
              <a:chOff x="0" y="0"/>
              <a:chExt cx="3089653" cy="2425507"/>
            </a:xfrm>
          </p:grpSpPr>
          <p:sp>
            <p:nvSpPr>
              <p:cNvPr id="331" name="Bell Curve"/>
              <p:cNvSpPr/>
              <p:nvPr/>
            </p:nvSpPr>
            <p:spPr>
              <a:xfrm>
                <a:off x="1235565" y="0"/>
                <a:ext cx="1854089" cy="1849175"/>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2165" y="20628"/>
                    </a:lnTo>
                    <a:lnTo>
                      <a:pt x="12165" y="19779"/>
                    </a:lnTo>
                    <a:lnTo>
                      <a:pt x="11626" y="19779"/>
                    </a:lnTo>
                    <a:lnTo>
                      <a:pt x="11626" y="20628"/>
                    </a:lnTo>
                    <a:lnTo>
                      <a:pt x="1163" y="20628"/>
                    </a:lnTo>
                    <a:cubicBezTo>
                      <a:pt x="1056" y="20628"/>
                      <a:pt x="970" y="20539"/>
                      <a:pt x="970" y="20432"/>
                    </a:cubicBezTo>
                    <a:lnTo>
                      <a:pt x="970" y="194"/>
                    </a:lnTo>
                    <a:cubicBezTo>
                      <a:pt x="970" y="87"/>
                      <a:pt x="883" y="0"/>
                      <a:pt x="776" y="0"/>
                    </a:cubicBezTo>
                    <a:lnTo>
                      <a:pt x="194" y="0"/>
                    </a:lnTo>
                    <a:close/>
                    <a:moveTo>
                      <a:pt x="11876" y="5159"/>
                    </a:moveTo>
                    <a:cubicBezTo>
                      <a:pt x="10741" y="5159"/>
                      <a:pt x="10243" y="6260"/>
                      <a:pt x="10080" y="6621"/>
                    </a:cubicBezTo>
                    <a:cubicBezTo>
                      <a:pt x="9717" y="7423"/>
                      <a:pt x="9465" y="8488"/>
                      <a:pt x="9172" y="9720"/>
                    </a:cubicBezTo>
                    <a:cubicBezTo>
                      <a:pt x="8905" y="10847"/>
                      <a:pt x="8601" y="12125"/>
                      <a:pt x="8166" y="13338"/>
                    </a:cubicBezTo>
                    <a:cubicBezTo>
                      <a:pt x="7432" y="15385"/>
                      <a:pt x="6483" y="16961"/>
                      <a:pt x="5344" y="18024"/>
                    </a:cubicBezTo>
                    <a:cubicBezTo>
                      <a:pt x="4185" y="19106"/>
                      <a:pt x="2822" y="19654"/>
                      <a:pt x="1293" y="19654"/>
                    </a:cubicBezTo>
                    <a:lnTo>
                      <a:pt x="1293" y="20410"/>
                    </a:lnTo>
                    <a:cubicBezTo>
                      <a:pt x="4654" y="20410"/>
                      <a:pt x="7277" y="18053"/>
                      <a:pt x="8876" y="13593"/>
                    </a:cubicBezTo>
                    <a:cubicBezTo>
                      <a:pt x="9325" y="12340"/>
                      <a:pt x="9634" y="11040"/>
                      <a:pt x="9906" y="9894"/>
                    </a:cubicBezTo>
                    <a:cubicBezTo>
                      <a:pt x="10433" y="7671"/>
                      <a:pt x="10849" y="5916"/>
                      <a:pt x="11876" y="5916"/>
                    </a:cubicBezTo>
                    <a:cubicBezTo>
                      <a:pt x="12815" y="5916"/>
                      <a:pt x="13161" y="7265"/>
                      <a:pt x="13648" y="9467"/>
                    </a:cubicBezTo>
                    <a:cubicBezTo>
                      <a:pt x="13935" y="10763"/>
                      <a:pt x="14259" y="12232"/>
                      <a:pt x="14842" y="13651"/>
                    </a:cubicBezTo>
                    <a:cubicBezTo>
                      <a:pt x="16579" y="17884"/>
                      <a:pt x="19106" y="20410"/>
                      <a:pt x="21600" y="20410"/>
                    </a:cubicBezTo>
                    <a:lnTo>
                      <a:pt x="21600" y="19654"/>
                    </a:lnTo>
                    <a:cubicBezTo>
                      <a:pt x="20557" y="19654"/>
                      <a:pt x="19457" y="19095"/>
                      <a:pt x="18417" y="18035"/>
                    </a:cubicBezTo>
                    <a:cubicBezTo>
                      <a:pt x="17339" y="16937"/>
                      <a:pt x="16343" y="15322"/>
                      <a:pt x="15538" y="13362"/>
                    </a:cubicBezTo>
                    <a:cubicBezTo>
                      <a:pt x="14981" y="12004"/>
                      <a:pt x="14664" y="10569"/>
                      <a:pt x="14384" y="9303"/>
                    </a:cubicBezTo>
                    <a:cubicBezTo>
                      <a:pt x="14136" y="8183"/>
                      <a:pt x="13923" y="7216"/>
                      <a:pt x="13593" y="6489"/>
                    </a:cubicBezTo>
                    <a:cubicBezTo>
                      <a:pt x="13186" y="5595"/>
                      <a:pt x="12624" y="5159"/>
                      <a:pt x="11876" y="5159"/>
                    </a:cubicBezTo>
                    <a:close/>
                    <a:moveTo>
                      <a:pt x="11626" y="6692"/>
                    </a:moveTo>
                    <a:lnTo>
                      <a:pt x="11626" y="7703"/>
                    </a:lnTo>
                    <a:lnTo>
                      <a:pt x="12165" y="7703"/>
                    </a:lnTo>
                    <a:lnTo>
                      <a:pt x="12165" y="6692"/>
                    </a:lnTo>
                    <a:lnTo>
                      <a:pt x="11626" y="6692"/>
                    </a:lnTo>
                    <a:close/>
                    <a:moveTo>
                      <a:pt x="11596" y="8905"/>
                    </a:moveTo>
                    <a:lnTo>
                      <a:pt x="11596" y="9916"/>
                    </a:lnTo>
                    <a:lnTo>
                      <a:pt x="12135" y="9916"/>
                    </a:lnTo>
                    <a:lnTo>
                      <a:pt x="12135" y="8905"/>
                    </a:lnTo>
                    <a:lnTo>
                      <a:pt x="11596" y="8905"/>
                    </a:lnTo>
                    <a:close/>
                    <a:moveTo>
                      <a:pt x="11626" y="11293"/>
                    </a:moveTo>
                    <a:lnTo>
                      <a:pt x="11626" y="12305"/>
                    </a:lnTo>
                    <a:lnTo>
                      <a:pt x="12165" y="12305"/>
                    </a:lnTo>
                    <a:lnTo>
                      <a:pt x="12165" y="11293"/>
                    </a:lnTo>
                    <a:lnTo>
                      <a:pt x="11626" y="11293"/>
                    </a:lnTo>
                    <a:close/>
                    <a:moveTo>
                      <a:pt x="11596" y="13316"/>
                    </a:moveTo>
                    <a:lnTo>
                      <a:pt x="11596" y="14327"/>
                    </a:lnTo>
                    <a:lnTo>
                      <a:pt x="12135" y="14327"/>
                    </a:lnTo>
                    <a:lnTo>
                      <a:pt x="12135" y="13316"/>
                    </a:lnTo>
                    <a:lnTo>
                      <a:pt x="11596" y="13316"/>
                    </a:lnTo>
                    <a:close/>
                    <a:moveTo>
                      <a:pt x="11626" y="15435"/>
                    </a:moveTo>
                    <a:lnTo>
                      <a:pt x="11626" y="16446"/>
                    </a:lnTo>
                    <a:lnTo>
                      <a:pt x="12165" y="16446"/>
                    </a:lnTo>
                    <a:lnTo>
                      <a:pt x="12165" y="15435"/>
                    </a:lnTo>
                    <a:lnTo>
                      <a:pt x="11626" y="15435"/>
                    </a:lnTo>
                    <a:close/>
                    <a:moveTo>
                      <a:pt x="11596" y="17590"/>
                    </a:moveTo>
                    <a:lnTo>
                      <a:pt x="11596" y="18601"/>
                    </a:lnTo>
                    <a:lnTo>
                      <a:pt x="12135" y="18601"/>
                    </a:lnTo>
                    <a:lnTo>
                      <a:pt x="12135" y="17590"/>
                    </a:lnTo>
                    <a:lnTo>
                      <a:pt x="11596" y="17590"/>
                    </a:lnTo>
                    <a:close/>
                  </a:path>
                </a:pathLst>
              </a:cu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32" name="Bell Curve"/>
              <p:cNvSpPr/>
              <p:nvPr/>
            </p:nvSpPr>
            <p:spPr>
              <a:xfrm>
                <a:off x="0" y="0"/>
                <a:ext cx="1854088" cy="1849175"/>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2165" y="20628"/>
                    </a:lnTo>
                    <a:lnTo>
                      <a:pt x="12165" y="19779"/>
                    </a:lnTo>
                    <a:lnTo>
                      <a:pt x="11626" y="19779"/>
                    </a:lnTo>
                    <a:lnTo>
                      <a:pt x="11626" y="20628"/>
                    </a:lnTo>
                    <a:lnTo>
                      <a:pt x="1163" y="20628"/>
                    </a:lnTo>
                    <a:cubicBezTo>
                      <a:pt x="1056" y="20628"/>
                      <a:pt x="970" y="20539"/>
                      <a:pt x="970" y="20432"/>
                    </a:cubicBezTo>
                    <a:lnTo>
                      <a:pt x="970" y="194"/>
                    </a:lnTo>
                    <a:cubicBezTo>
                      <a:pt x="970" y="87"/>
                      <a:pt x="883" y="0"/>
                      <a:pt x="776" y="0"/>
                    </a:cubicBezTo>
                    <a:lnTo>
                      <a:pt x="194" y="0"/>
                    </a:lnTo>
                    <a:close/>
                    <a:moveTo>
                      <a:pt x="11876" y="5159"/>
                    </a:moveTo>
                    <a:cubicBezTo>
                      <a:pt x="10741" y="5159"/>
                      <a:pt x="10243" y="6260"/>
                      <a:pt x="10080" y="6621"/>
                    </a:cubicBezTo>
                    <a:cubicBezTo>
                      <a:pt x="9717" y="7423"/>
                      <a:pt x="9465" y="8488"/>
                      <a:pt x="9172" y="9720"/>
                    </a:cubicBezTo>
                    <a:cubicBezTo>
                      <a:pt x="8905" y="10847"/>
                      <a:pt x="8601" y="12125"/>
                      <a:pt x="8166" y="13338"/>
                    </a:cubicBezTo>
                    <a:cubicBezTo>
                      <a:pt x="7432" y="15385"/>
                      <a:pt x="6483" y="16961"/>
                      <a:pt x="5344" y="18024"/>
                    </a:cubicBezTo>
                    <a:cubicBezTo>
                      <a:pt x="4185" y="19106"/>
                      <a:pt x="2822" y="19654"/>
                      <a:pt x="1293" y="19654"/>
                    </a:cubicBezTo>
                    <a:lnTo>
                      <a:pt x="1293" y="20410"/>
                    </a:lnTo>
                    <a:cubicBezTo>
                      <a:pt x="4654" y="20410"/>
                      <a:pt x="7277" y="18053"/>
                      <a:pt x="8876" y="13593"/>
                    </a:cubicBezTo>
                    <a:cubicBezTo>
                      <a:pt x="9325" y="12340"/>
                      <a:pt x="9634" y="11040"/>
                      <a:pt x="9906" y="9894"/>
                    </a:cubicBezTo>
                    <a:cubicBezTo>
                      <a:pt x="10433" y="7671"/>
                      <a:pt x="10849" y="5916"/>
                      <a:pt x="11876" y="5916"/>
                    </a:cubicBezTo>
                    <a:cubicBezTo>
                      <a:pt x="12815" y="5916"/>
                      <a:pt x="13161" y="7265"/>
                      <a:pt x="13648" y="9467"/>
                    </a:cubicBezTo>
                    <a:cubicBezTo>
                      <a:pt x="13935" y="10763"/>
                      <a:pt x="14259" y="12232"/>
                      <a:pt x="14842" y="13651"/>
                    </a:cubicBezTo>
                    <a:cubicBezTo>
                      <a:pt x="16579" y="17884"/>
                      <a:pt x="19106" y="20410"/>
                      <a:pt x="21600" y="20410"/>
                    </a:cubicBezTo>
                    <a:lnTo>
                      <a:pt x="21600" y="19654"/>
                    </a:lnTo>
                    <a:cubicBezTo>
                      <a:pt x="20557" y="19654"/>
                      <a:pt x="19457" y="19095"/>
                      <a:pt x="18417" y="18035"/>
                    </a:cubicBezTo>
                    <a:cubicBezTo>
                      <a:pt x="17339" y="16937"/>
                      <a:pt x="16343" y="15322"/>
                      <a:pt x="15538" y="13362"/>
                    </a:cubicBezTo>
                    <a:cubicBezTo>
                      <a:pt x="14981" y="12004"/>
                      <a:pt x="14664" y="10569"/>
                      <a:pt x="14384" y="9303"/>
                    </a:cubicBezTo>
                    <a:cubicBezTo>
                      <a:pt x="14136" y="8183"/>
                      <a:pt x="13923" y="7216"/>
                      <a:pt x="13593" y="6489"/>
                    </a:cubicBezTo>
                    <a:cubicBezTo>
                      <a:pt x="13186" y="5595"/>
                      <a:pt x="12624" y="5159"/>
                      <a:pt x="11876" y="5159"/>
                    </a:cubicBezTo>
                    <a:close/>
                    <a:moveTo>
                      <a:pt x="11626" y="6692"/>
                    </a:moveTo>
                    <a:lnTo>
                      <a:pt x="11626" y="7703"/>
                    </a:lnTo>
                    <a:lnTo>
                      <a:pt x="12165" y="7703"/>
                    </a:lnTo>
                    <a:lnTo>
                      <a:pt x="12165" y="6692"/>
                    </a:lnTo>
                    <a:lnTo>
                      <a:pt x="11626" y="6692"/>
                    </a:lnTo>
                    <a:close/>
                    <a:moveTo>
                      <a:pt x="11596" y="8905"/>
                    </a:moveTo>
                    <a:lnTo>
                      <a:pt x="11596" y="9916"/>
                    </a:lnTo>
                    <a:lnTo>
                      <a:pt x="12135" y="9916"/>
                    </a:lnTo>
                    <a:lnTo>
                      <a:pt x="12135" y="8905"/>
                    </a:lnTo>
                    <a:lnTo>
                      <a:pt x="11596" y="8905"/>
                    </a:lnTo>
                    <a:close/>
                    <a:moveTo>
                      <a:pt x="11626" y="11293"/>
                    </a:moveTo>
                    <a:lnTo>
                      <a:pt x="11626" y="12305"/>
                    </a:lnTo>
                    <a:lnTo>
                      <a:pt x="12165" y="12305"/>
                    </a:lnTo>
                    <a:lnTo>
                      <a:pt x="12165" y="11293"/>
                    </a:lnTo>
                    <a:lnTo>
                      <a:pt x="11626" y="11293"/>
                    </a:lnTo>
                    <a:close/>
                    <a:moveTo>
                      <a:pt x="11596" y="13316"/>
                    </a:moveTo>
                    <a:lnTo>
                      <a:pt x="11596" y="14327"/>
                    </a:lnTo>
                    <a:lnTo>
                      <a:pt x="12135" y="14327"/>
                    </a:lnTo>
                    <a:lnTo>
                      <a:pt x="12135" y="13316"/>
                    </a:lnTo>
                    <a:lnTo>
                      <a:pt x="11596" y="13316"/>
                    </a:lnTo>
                    <a:close/>
                    <a:moveTo>
                      <a:pt x="11626" y="15435"/>
                    </a:moveTo>
                    <a:lnTo>
                      <a:pt x="11626" y="16446"/>
                    </a:lnTo>
                    <a:lnTo>
                      <a:pt x="12165" y="16446"/>
                    </a:lnTo>
                    <a:lnTo>
                      <a:pt x="12165" y="15435"/>
                    </a:lnTo>
                    <a:lnTo>
                      <a:pt x="11626" y="15435"/>
                    </a:lnTo>
                    <a:close/>
                    <a:moveTo>
                      <a:pt x="11596" y="17590"/>
                    </a:moveTo>
                    <a:lnTo>
                      <a:pt x="11596" y="18601"/>
                    </a:lnTo>
                    <a:lnTo>
                      <a:pt x="12135" y="18601"/>
                    </a:lnTo>
                    <a:lnTo>
                      <a:pt x="12135" y="17590"/>
                    </a:lnTo>
                    <a:lnTo>
                      <a:pt x="11596" y="17590"/>
                    </a:lnTo>
                    <a:close/>
                  </a:path>
                </a:pathLst>
              </a:cu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33" name="Bell Curve"/>
              <p:cNvSpPr/>
              <p:nvPr/>
            </p:nvSpPr>
            <p:spPr>
              <a:xfrm>
                <a:off x="549351" y="576332"/>
                <a:ext cx="1854088" cy="1849176"/>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2165" y="20628"/>
                    </a:lnTo>
                    <a:lnTo>
                      <a:pt x="12165" y="19779"/>
                    </a:lnTo>
                    <a:lnTo>
                      <a:pt x="11626" y="19779"/>
                    </a:lnTo>
                    <a:lnTo>
                      <a:pt x="11626" y="20628"/>
                    </a:lnTo>
                    <a:lnTo>
                      <a:pt x="1163" y="20628"/>
                    </a:lnTo>
                    <a:cubicBezTo>
                      <a:pt x="1056" y="20628"/>
                      <a:pt x="970" y="20539"/>
                      <a:pt x="970" y="20432"/>
                    </a:cubicBezTo>
                    <a:lnTo>
                      <a:pt x="970" y="194"/>
                    </a:lnTo>
                    <a:cubicBezTo>
                      <a:pt x="970" y="87"/>
                      <a:pt x="883" y="0"/>
                      <a:pt x="776" y="0"/>
                    </a:cubicBezTo>
                    <a:lnTo>
                      <a:pt x="194" y="0"/>
                    </a:lnTo>
                    <a:close/>
                    <a:moveTo>
                      <a:pt x="11876" y="5159"/>
                    </a:moveTo>
                    <a:cubicBezTo>
                      <a:pt x="10741" y="5159"/>
                      <a:pt x="10243" y="6260"/>
                      <a:pt x="10080" y="6621"/>
                    </a:cubicBezTo>
                    <a:cubicBezTo>
                      <a:pt x="9717" y="7423"/>
                      <a:pt x="9465" y="8488"/>
                      <a:pt x="9172" y="9720"/>
                    </a:cubicBezTo>
                    <a:cubicBezTo>
                      <a:pt x="8905" y="10847"/>
                      <a:pt x="8601" y="12125"/>
                      <a:pt x="8166" y="13338"/>
                    </a:cubicBezTo>
                    <a:cubicBezTo>
                      <a:pt x="7432" y="15385"/>
                      <a:pt x="6483" y="16961"/>
                      <a:pt x="5344" y="18024"/>
                    </a:cubicBezTo>
                    <a:cubicBezTo>
                      <a:pt x="4185" y="19106"/>
                      <a:pt x="2822" y="19654"/>
                      <a:pt x="1293" y="19654"/>
                    </a:cubicBezTo>
                    <a:lnTo>
                      <a:pt x="1293" y="20410"/>
                    </a:lnTo>
                    <a:cubicBezTo>
                      <a:pt x="4654" y="20410"/>
                      <a:pt x="7277" y="18053"/>
                      <a:pt x="8876" y="13593"/>
                    </a:cubicBezTo>
                    <a:cubicBezTo>
                      <a:pt x="9325" y="12340"/>
                      <a:pt x="9634" y="11040"/>
                      <a:pt x="9906" y="9894"/>
                    </a:cubicBezTo>
                    <a:cubicBezTo>
                      <a:pt x="10433" y="7671"/>
                      <a:pt x="10849" y="5916"/>
                      <a:pt x="11876" y="5916"/>
                    </a:cubicBezTo>
                    <a:cubicBezTo>
                      <a:pt x="12815" y="5916"/>
                      <a:pt x="13161" y="7265"/>
                      <a:pt x="13648" y="9467"/>
                    </a:cubicBezTo>
                    <a:cubicBezTo>
                      <a:pt x="13935" y="10763"/>
                      <a:pt x="14259" y="12232"/>
                      <a:pt x="14842" y="13651"/>
                    </a:cubicBezTo>
                    <a:cubicBezTo>
                      <a:pt x="16579" y="17884"/>
                      <a:pt x="19106" y="20410"/>
                      <a:pt x="21600" y="20410"/>
                    </a:cubicBezTo>
                    <a:lnTo>
                      <a:pt x="21600" y="19654"/>
                    </a:lnTo>
                    <a:cubicBezTo>
                      <a:pt x="20557" y="19654"/>
                      <a:pt x="19457" y="19095"/>
                      <a:pt x="18417" y="18035"/>
                    </a:cubicBezTo>
                    <a:cubicBezTo>
                      <a:pt x="17339" y="16937"/>
                      <a:pt x="16343" y="15322"/>
                      <a:pt x="15538" y="13362"/>
                    </a:cubicBezTo>
                    <a:cubicBezTo>
                      <a:pt x="14981" y="12004"/>
                      <a:pt x="14664" y="10569"/>
                      <a:pt x="14384" y="9303"/>
                    </a:cubicBezTo>
                    <a:cubicBezTo>
                      <a:pt x="14136" y="8183"/>
                      <a:pt x="13923" y="7216"/>
                      <a:pt x="13593" y="6489"/>
                    </a:cubicBezTo>
                    <a:cubicBezTo>
                      <a:pt x="13186" y="5595"/>
                      <a:pt x="12624" y="5159"/>
                      <a:pt x="11876" y="5159"/>
                    </a:cubicBezTo>
                    <a:close/>
                    <a:moveTo>
                      <a:pt x="11626" y="6692"/>
                    </a:moveTo>
                    <a:lnTo>
                      <a:pt x="11626" y="7703"/>
                    </a:lnTo>
                    <a:lnTo>
                      <a:pt x="12165" y="7703"/>
                    </a:lnTo>
                    <a:lnTo>
                      <a:pt x="12165" y="6692"/>
                    </a:lnTo>
                    <a:lnTo>
                      <a:pt x="11626" y="6692"/>
                    </a:lnTo>
                    <a:close/>
                    <a:moveTo>
                      <a:pt x="11596" y="8905"/>
                    </a:moveTo>
                    <a:lnTo>
                      <a:pt x="11596" y="9916"/>
                    </a:lnTo>
                    <a:lnTo>
                      <a:pt x="12135" y="9916"/>
                    </a:lnTo>
                    <a:lnTo>
                      <a:pt x="12135" y="8905"/>
                    </a:lnTo>
                    <a:lnTo>
                      <a:pt x="11596" y="8905"/>
                    </a:lnTo>
                    <a:close/>
                    <a:moveTo>
                      <a:pt x="11626" y="11293"/>
                    </a:moveTo>
                    <a:lnTo>
                      <a:pt x="11626" y="12305"/>
                    </a:lnTo>
                    <a:lnTo>
                      <a:pt x="12165" y="12305"/>
                    </a:lnTo>
                    <a:lnTo>
                      <a:pt x="12165" y="11293"/>
                    </a:lnTo>
                    <a:lnTo>
                      <a:pt x="11626" y="11293"/>
                    </a:lnTo>
                    <a:close/>
                    <a:moveTo>
                      <a:pt x="11596" y="13316"/>
                    </a:moveTo>
                    <a:lnTo>
                      <a:pt x="11596" y="14327"/>
                    </a:lnTo>
                    <a:lnTo>
                      <a:pt x="12135" y="14327"/>
                    </a:lnTo>
                    <a:lnTo>
                      <a:pt x="12135" y="13316"/>
                    </a:lnTo>
                    <a:lnTo>
                      <a:pt x="11596" y="13316"/>
                    </a:lnTo>
                    <a:close/>
                    <a:moveTo>
                      <a:pt x="11626" y="15435"/>
                    </a:moveTo>
                    <a:lnTo>
                      <a:pt x="11626" y="16446"/>
                    </a:lnTo>
                    <a:lnTo>
                      <a:pt x="12165" y="16446"/>
                    </a:lnTo>
                    <a:lnTo>
                      <a:pt x="12165" y="15435"/>
                    </a:lnTo>
                    <a:lnTo>
                      <a:pt x="11626" y="15435"/>
                    </a:lnTo>
                    <a:close/>
                    <a:moveTo>
                      <a:pt x="11596" y="17590"/>
                    </a:moveTo>
                    <a:lnTo>
                      <a:pt x="11596" y="18601"/>
                    </a:lnTo>
                    <a:lnTo>
                      <a:pt x="12135" y="18601"/>
                    </a:lnTo>
                    <a:lnTo>
                      <a:pt x="12135" y="17590"/>
                    </a:lnTo>
                    <a:lnTo>
                      <a:pt x="11596" y="17590"/>
                    </a:lnTo>
                    <a:close/>
                  </a:path>
                </a:pathLst>
              </a:cu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335" name="Previously Trained Noise Distributions"/>
            <p:cNvSpPr txBox="1"/>
            <p:nvPr/>
          </p:nvSpPr>
          <p:spPr>
            <a:xfrm>
              <a:off x="397865" y="2630207"/>
              <a:ext cx="3674081" cy="379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a:latin typeface="Calibri" panose="020F0502020204030204" pitchFamily="34" charset="0"/>
                  <a:cs typeface="Calibri" panose="020F0502020204030204" pitchFamily="34" charset="0"/>
                </a:rPr>
                <a:t>Previously Trained Noise Distributions</a:t>
              </a:r>
            </a:p>
          </p:txBody>
        </p:sp>
      </p:grpSp>
      <p:grpSp>
        <p:nvGrpSpPr>
          <p:cNvPr id="339" name="Group"/>
          <p:cNvGrpSpPr/>
          <p:nvPr/>
        </p:nvGrpSpPr>
        <p:grpSpPr>
          <a:xfrm>
            <a:off x="3883925" y="3707428"/>
            <a:ext cx="2292240" cy="635001"/>
            <a:chOff x="0" y="0"/>
            <a:chExt cx="4584478" cy="1270000"/>
          </a:xfrm>
        </p:grpSpPr>
        <p:sp>
          <p:nvSpPr>
            <p:cNvPr id="337" name="+"/>
            <p:cNvSpPr/>
            <p:nvPr/>
          </p:nvSpPr>
          <p:spPr>
            <a:xfrm>
              <a:off x="3314478" y="0"/>
              <a:ext cx="1270001" cy="1270000"/>
            </a:xfrm>
            <a:prstGeom prst="ellipse">
              <a:avLst/>
            </a:prstGeom>
            <a:solidFill>
              <a:srgbClr val="FFFFFF"/>
            </a:solidFill>
            <a:ln w="762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6900" b="0">
                  <a:latin typeface="+mn-lt"/>
                  <a:ea typeface="+mn-ea"/>
                  <a:cs typeface="+mn-cs"/>
                  <a:sym typeface="Helvetica Neue Medium"/>
                </a:defRPr>
              </a:lvl1pPr>
            </a:lstStyle>
            <a:p>
              <a:r>
                <a:rPr sz="3450"/>
                <a:t>+</a:t>
              </a:r>
            </a:p>
          </p:txBody>
        </p:sp>
        <p:sp>
          <p:nvSpPr>
            <p:cNvPr id="338" name="Line"/>
            <p:cNvSpPr/>
            <p:nvPr/>
          </p:nvSpPr>
          <p:spPr>
            <a:xfrm>
              <a:off x="0" y="635000"/>
              <a:ext cx="3198690" cy="1"/>
            </a:xfrm>
            <a:prstGeom prst="line">
              <a:avLst/>
            </a:prstGeom>
            <a:noFill/>
            <a:ln w="762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343" name="Group"/>
          <p:cNvGrpSpPr/>
          <p:nvPr/>
        </p:nvGrpSpPr>
        <p:grpSpPr>
          <a:xfrm>
            <a:off x="6176449" y="3678033"/>
            <a:ext cx="1737489" cy="709935"/>
            <a:chOff x="0" y="0"/>
            <a:chExt cx="3474977" cy="1419867"/>
          </a:xfrm>
        </p:grpSpPr>
        <p:sp>
          <p:nvSpPr>
            <p:cNvPr id="340" name="Line"/>
            <p:cNvSpPr/>
            <p:nvPr/>
          </p:nvSpPr>
          <p:spPr>
            <a:xfrm>
              <a:off x="0" y="693789"/>
              <a:ext cx="2032334" cy="1"/>
            </a:xfrm>
            <a:prstGeom prst="line">
              <a:avLst/>
            </a:prstGeom>
            <a:noFill/>
            <a:ln w="762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41" name="Wi-Fi"/>
            <p:cNvSpPr/>
            <p:nvPr/>
          </p:nvSpPr>
          <p:spPr>
            <a:xfrm>
              <a:off x="2029077" y="0"/>
              <a:ext cx="1445900" cy="1020868"/>
            </a:xfrm>
            <a:custGeom>
              <a:avLst/>
              <a:gdLst/>
              <a:ahLst/>
              <a:cxnLst>
                <a:cxn ang="0">
                  <a:pos x="wd2" y="hd2"/>
                </a:cxn>
                <a:cxn ang="5400000">
                  <a:pos x="wd2" y="hd2"/>
                </a:cxn>
                <a:cxn ang="10800000">
                  <a:pos x="wd2" y="hd2"/>
                </a:cxn>
                <a:cxn ang="16200000">
                  <a:pos x="wd2" y="hd2"/>
                </a:cxn>
              </a:cxnLst>
              <a:rect l="0" t="0" r="r" b="b"/>
              <a:pathLst>
                <a:path w="21600" h="21594" extrusionOk="0">
                  <a:moveTo>
                    <a:pt x="11016" y="1"/>
                  </a:moveTo>
                  <a:cubicBezTo>
                    <a:pt x="10440" y="-6"/>
                    <a:pt x="9852" y="28"/>
                    <a:pt x="9254" y="108"/>
                  </a:cubicBezTo>
                  <a:cubicBezTo>
                    <a:pt x="5654" y="590"/>
                    <a:pt x="2584" y="2743"/>
                    <a:pt x="0" y="6311"/>
                  </a:cubicBezTo>
                  <a:cubicBezTo>
                    <a:pt x="523" y="7051"/>
                    <a:pt x="1031" y="7768"/>
                    <a:pt x="1542" y="8490"/>
                  </a:cubicBezTo>
                  <a:cubicBezTo>
                    <a:pt x="4129" y="4966"/>
                    <a:pt x="7202" y="3087"/>
                    <a:pt x="10803" y="3088"/>
                  </a:cubicBezTo>
                  <a:cubicBezTo>
                    <a:pt x="14405" y="3089"/>
                    <a:pt x="17479" y="4969"/>
                    <a:pt x="20053" y="8479"/>
                  </a:cubicBezTo>
                  <a:cubicBezTo>
                    <a:pt x="20563" y="7757"/>
                    <a:pt x="21073" y="7034"/>
                    <a:pt x="21600" y="6287"/>
                  </a:cubicBezTo>
                  <a:cubicBezTo>
                    <a:pt x="18572" y="2207"/>
                    <a:pt x="15051" y="49"/>
                    <a:pt x="11016" y="1"/>
                  </a:cubicBezTo>
                  <a:close/>
                  <a:moveTo>
                    <a:pt x="10903" y="6177"/>
                  </a:moveTo>
                  <a:cubicBezTo>
                    <a:pt x="10489" y="6175"/>
                    <a:pt x="10067" y="6203"/>
                    <a:pt x="9637" y="6264"/>
                  </a:cubicBezTo>
                  <a:cubicBezTo>
                    <a:pt x="7088" y="6623"/>
                    <a:pt x="4914" y="8156"/>
                    <a:pt x="3088" y="10686"/>
                  </a:cubicBezTo>
                  <a:cubicBezTo>
                    <a:pt x="3610" y="11424"/>
                    <a:pt x="4116" y="12140"/>
                    <a:pt x="4629" y="12865"/>
                  </a:cubicBezTo>
                  <a:cubicBezTo>
                    <a:pt x="6353" y="10507"/>
                    <a:pt x="8410" y="9259"/>
                    <a:pt x="10808" y="9262"/>
                  </a:cubicBezTo>
                  <a:cubicBezTo>
                    <a:pt x="13205" y="9265"/>
                    <a:pt x="15259" y="10516"/>
                    <a:pt x="16966" y="12861"/>
                  </a:cubicBezTo>
                  <a:cubicBezTo>
                    <a:pt x="17482" y="12131"/>
                    <a:pt x="17992" y="11411"/>
                    <a:pt x="18515" y="10670"/>
                  </a:cubicBezTo>
                  <a:cubicBezTo>
                    <a:pt x="16338" y="7735"/>
                    <a:pt x="13803" y="6193"/>
                    <a:pt x="10903" y="6177"/>
                  </a:cubicBezTo>
                  <a:close/>
                  <a:moveTo>
                    <a:pt x="10623" y="12349"/>
                  </a:moveTo>
                  <a:cubicBezTo>
                    <a:pt x="8942" y="12414"/>
                    <a:pt x="7322" y="13380"/>
                    <a:pt x="6195" y="15054"/>
                  </a:cubicBezTo>
                  <a:cubicBezTo>
                    <a:pt x="6706" y="15779"/>
                    <a:pt x="7218" y="16502"/>
                    <a:pt x="7729" y="17226"/>
                  </a:cubicBezTo>
                  <a:cubicBezTo>
                    <a:pt x="9410" y="14863"/>
                    <a:pt x="12154" y="14812"/>
                    <a:pt x="13873" y="17221"/>
                  </a:cubicBezTo>
                  <a:cubicBezTo>
                    <a:pt x="14391" y="16489"/>
                    <a:pt x="14903" y="15767"/>
                    <a:pt x="15414" y="15045"/>
                  </a:cubicBezTo>
                  <a:cubicBezTo>
                    <a:pt x="14046" y="13118"/>
                    <a:pt x="12303" y="12284"/>
                    <a:pt x="10623" y="12349"/>
                  </a:cubicBezTo>
                  <a:close/>
                  <a:moveTo>
                    <a:pt x="10751" y="18531"/>
                  </a:moveTo>
                  <a:cubicBezTo>
                    <a:pt x="10182" y="18549"/>
                    <a:pt x="9631" y="18867"/>
                    <a:pt x="9280" y="19436"/>
                  </a:cubicBezTo>
                  <a:cubicBezTo>
                    <a:pt x="9791" y="20161"/>
                    <a:pt x="10300" y="20884"/>
                    <a:pt x="10802" y="21594"/>
                  </a:cubicBezTo>
                  <a:cubicBezTo>
                    <a:pt x="11307" y="20879"/>
                    <a:pt x="11819" y="20155"/>
                    <a:pt x="12331" y="19432"/>
                  </a:cubicBezTo>
                  <a:cubicBezTo>
                    <a:pt x="11907" y="18795"/>
                    <a:pt x="11320" y="18513"/>
                    <a:pt x="10751" y="18531"/>
                  </a:cubicBezTo>
                  <a:close/>
                </a:path>
              </a:pathLst>
            </a:cu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42" name="Sent to the Cloud"/>
            <p:cNvSpPr txBox="1"/>
            <p:nvPr/>
          </p:nvSpPr>
          <p:spPr>
            <a:xfrm>
              <a:off x="1317340" y="1040276"/>
              <a:ext cx="1731244" cy="379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a:latin typeface="Calibri" panose="020F0502020204030204" pitchFamily="34" charset="0"/>
                  <a:cs typeface="Calibri" panose="020F0502020204030204" pitchFamily="34" charset="0"/>
                </a:rPr>
                <a:t>Sent to the Cloud</a:t>
              </a:r>
            </a:p>
          </p:txBody>
        </p:sp>
      </p:grpSp>
      <p:pic>
        <p:nvPicPr>
          <p:cNvPr id="4" name="Graphic 3" descr="Cloud">
            <a:extLst>
              <a:ext uri="{FF2B5EF4-FFF2-40B4-BE49-F238E27FC236}">
                <a16:creationId xmlns:a16="http://schemas.microsoft.com/office/drawing/2014/main" id="{34216555-383A-7245-8807-75E7CCFBB8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970435" y="88526"/>
            <a:ext cx="6302246" cy="7899027"/>
          </a:xfrm>
          <a:prstGeom prst="rect">
            <a:avLst/>
          </a:prstGeom>
        </p:spPr>
      </p:pic>
      <p:grpSp>
        <p:nvGrpSpPr>
          <p:cNvPr id="329" name="Group"/>
          <p:cNvGrpSpPr/>
          <p:nvPr/>
        </p:nvGrpSpPr>
        <p:grpSpPr>
          <a:xfrm>
            <a:off x="4751249" y="2114053"/>
            <a:ext cx="1620106" cy="3819543"/>
            <a:chOff x="0" y="0"/>
            <a:chExt cx="3240210" cy="7639085"/>
          </a:xfrm>
        </p:grpSpPr>
        <p:sp>
          <p:nvSpPr>
            <p:cNvPr id="312" name="Circle"/>
            <p:cNvSpPr/>
            <p:nvPr/>
          </p:nvSpPr>
          <p:spPr>
            <a:xfrm>
              <a:off x="0" y="0"/>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13" name="Circle"/>
            <p:cNvSpPr/>
            <p:nvPr/>
          </p:nvSpPr>
          <p:spPr>
            <a:xfrm>
              <a:off x="0" y="1593603"/>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14" name="Circle"/>
            <p:cNvSpPr/>
            <p:nvPr/>
          </p:nvSpPr>
          <p:spPr>
            <a:xfrm>
              <a:off x="0" y="3187207"/>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15" name="Circle"/>
            <p:cNvSpPr/>
            <p:nvPr/>
          </p:nvSpPr>
          <p:spPr>
            <a:xfrm>
              <a:off x="0" y="4780810"/>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16" name="Circle"/>
            <p:cNvSpPr/>
            <p:nvPr/>
          </p:nvSpPr>
          <p:spPr>
            <a:xfrm>
              <a:off x="0" y="6374414"/>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17" name="Circle"/>
            <p:cNvSpPr/>
            <p:nvPr/>
          </p:nvSpPr>
          <p:spPr>
            <a:xfrm>
              <a:off x="1970077" y="2389115"/>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18" name="Circle"/>
            <p:cNvSpPr/>
            <p:nvPr/>
          </p:nvSpPr>
          <p:spPr>
            <a:xfrm>
              <a:off x="1970077" y="3985298"/>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19" name="Line"/>
            <p:cNvSpPr/>
            <p:nvPr/>
          </p:nvSpPr>
          <p:spPr>
            <a:xfrm>
              <a:off x="1139881" y="1034234"/>
              <a:ext cx="1071653" cy="1522284"/>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20" name="Line"/>
            <p:cNvSpPr/>
            <p:nvPr/>
          </p:nvSpPr>
          <p:spPr>
            <a:xfrm>
              <a:off x="1262121" y="3914699"/>
              <a:ext cx="789692" cy="433255"/>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21" name="Line"/>
            <p:cNvSpPr/>
            <p:nvPr/>
          </p:nvSpPr>
          <p:spPr>
            <a:xfrm flipV="1">
              <a:off x="964309" y="3476306"/>
              <a:ext cx="1160834" cy="1406864"/>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22" name="Line"/>
            <p:cNvSpPr/>
            <p:nvPr/>
          </p:nvSpPr>
          <p:spPr>
            <a:xfrm flipV="1">
              <a:off x="1071828" y="3554113"/>
              <a:ext cx="1317459" cy="2980884"/>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23" name="Line"/>
            <p:cNvSpPr/>
            <p:nvPr/>
          </p:nvSpPr>
          <p:spPr>
            <a:xfrm>
              <a:off x="1094211" y="1067874"/>
              <a:ext cx="1142834" cy="3010656"/>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24" name="Line"/>
            <p:cNvSpPr/>
            <p:nvPr/>
          </p:nvSpPr>
          <p:spPr>
            <a:xfrm>
              <a:off x="1219437" y="2505425"/>
              <a:ext cx="798334" cy="224872"/>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25" name="Line"/>
            <p:cNvSpPr/>
            <p:nvPr/>
          </p:nvSpPr>
          <p:spPr>
            <a:xfrm>
              <a:off x="1083574" y="2650405"/>
              <a:ext cx="1099154" cy="1522604"/>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26" name="Line"/>
            <p:cNvSpPr/>
            <p:nvPr/>
          </p:nvSpPr>
          <p:spPr>
            <a:xfrm flipV="1">
              <a:off x="1205303" y="4815675"/>
              <a:ext cx="779179" cy="394559"/>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27" name="Line"/>
            <p:cNvSpPr/>
            <p:nvPr/>
          </p:nvSpPr>
          <p:spPr>
            <a:xfrm flipV="1">
              <a:off x="1224713" y="3181273"/>
              <a:ext cx="792582" cy="423449"/>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28" name="Line"/>
            <p:cNvSpPr/>
            <p:nvPr/>
          </p:nvSpPr>
          <p:spPr>
            <a:xfrm flipV="1">
              <a:off x="1056557" y="5101682"/>
              <a:ext cx="1212876" cy="1488447"/>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6" name="TextBox 5">
            <a:extLst>
              <a:ext uri="{FF2B5EF4-FFF2-40B4-BE49-F238E27FC236}">
                <a16:creationId xmlns:a16="http://schemas.microsoft.com/office/drawing/2014/main" id="{C018BD90-B3C4-45EC-CE66-74A8D3415BD8}"/>
              </a:ext>
            </a:extLst>
          </p:cNvPr>
          <p:cNvSpPr txBox="1"/>
          <p:nvPr/>
        </p:nvSpPr>
        <p:spPr>
          <a:xfrm>
            <a:off x="-73625" y="6651299"/>
            <a:ext cx="7708998" cy="253916"/>
          </a:xfrm>
          <a:prstGeom prst="rect">
            <a:avLst/>
          </a:prstGeom>
          <a:noFill/>
        </p:spPr>
        <p:txBody>
          <a:bodyPr wrap="square">
            <a:spAutoFit/>
          </a:bodyPr>
          <a:lstStyle/>
          <a:p>
            <a:r>
              <a:rPr lang="en-US" sz="1000" b="0" i="0" u="none" strike="noStrike" dirty="0" err="1">
                <a:solidFill>
                  <a:srgbClr val="ACACAC"/>
                </a:solidFill>
                <a:effectLst/>
                <a:latin typeface="Gill Sans MT" panose="020B0502020104020203" pitchFamily="34" charset="77"/>
              </a:rPr>
              <a:t>Mireshghallah</a:t>
            </a:r>
            <a:r>
              <a:rPr lang="en-US" sz="1000" b="0" i="0" u="none" strike="noStrike" dirty="0">
                <a:solidFill>
                  <a:srgbClr val="ACACAC"/>
                </a:solidFill>
                <a:effectLst/>
                <a:latin typeface="Gill Sans MT" panose="020B0502020104020203" pitchFamily="34" charset="77"/>
              </a:rPr>
              <a:t>, </a:t>
            </a:r>
            <a:r>
              <a:rPr lang="en-US" sz="1000" b="0" i="0" u="none" strike="noStrike" dirty="0" err="1">
                <a:solidFill>
                  <a:srgbClr val="ACACAC"/>
                </a:solidFill>
                <a:effectLst/>
                <a:latin typeface="Gill Sans MT" panose="020B0502020104020203" pitchFamily="34" charset="77"/>
              </a:rPr>
              <a:t>Fatemehsadat</a:t>
            </a:r>
            <a:r>
              <a:rPr lang="en-US" sz="1000" b="0" i="0" u="none" strike="noStrike" dirty="0">
                <a:solidFill>
                  <a:srgbClr val="ACACAC"/>
                </a:solidFill>
                <a:effectLst/>
                <a:latin typeface="Gill Sans MT" panose="020B0502020104020203" pitchFamily="34" charset="77"/>
              </a:rPr>
              <a:t>, et al. "Shredder: Learning noise distributions to protect inference privacy." </a:t>
            </a:r>
            <a:r>
              <a:rPr lang="en-US" sz="1000" b="0" i="1" u="none" strike="noStrike" dirty="0">
                <a:solidFill>
                  <a:srgbClr val="ACACAC"/>
                </a:solidFill>
                <a:effectLst/>
                <a:latin typeface="Gill Sans MT" panose="020B0502020104020203" pitchFamily="34" charset="77"/>
              </a:rPr>
              <a:t>ASPLOS</a:t>
            </a:r>
            <a:r>
              <a:rPr lang="en-US" sz="1000" b="0" i="0" u="none" strike="noStrike" dirty="0">
                <a:solidFill>
                  <a:srgbClr val="ACACAC"/>
                </a:solidFill>
                <a:effectLst/>
                <a:latin typeface="Gill Sans MT" panose="020B0502020104020203" pitchFamily="34" charset="77"/>
              </a:rPr>
              <a:t>. 2020.</a:t>
            </a:r>
            <a:endParaRPr lang="en-US" sz="1000" dirty="0">
              <a:solidFill>
                <a:srgbClr val="ACACAC"/>
              </a:solidFill>
              <a:latin typeface="Gill Sans MT" panose="020B0502020104020203" pitchFamily="34" charset="77"/>
            </a:endParaRPr>
          </a:p>
        </p:txBody>
      </p:sp>
    </p:spTree>
    <p:custDataLst>
      <p:tags r:id="rId1"/>
    </p:custData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path" presetSubtype="0" accel="50000" decel="50000" fill="hold" nodeType="clickEffect">
                                  <p:stCondLst>
                                    <p:cond delay="0"/>
                                  </p:stCondLst>
                                  <p:childTnLst>
                                    <p:animMotion origin="layout" path="M 0.000000 0.000000 L -0.151606 -0.008712" pathEditMode="relative">
                                      <p:cBhvr>
                                        <p:cTn id="12" dur="1000" fill="hold"/>
                                        <p:tgtEl>
                                          <p:spTgt spid="295"/>
                                        </p:tgtEl>
                                        <p:attrNameLst>
                                          <p:attrName>ppt_x</p:attrName>
                                          <p:attrName>ppt_y</p:attrName>
                                        </p:attrNameLst>
                                      </p:cBhvr>
                                    </p:animMotion>
                                  </p:childTnLst>
                                </p:cTn>
                              </p:par>
                              <p:par>
                                <p:cTn id="13" presetID="1" presetClass="exit" presetSubtype="0" fill="hold" grpId="0" nodeType="withEffect">
                                  <p:stCondLst>
                                    <p:cond delay="0"/>
                                  </p:stCondLst>
                                  <p:iterate>
                                    <p:tmAbs val="0"/>
                                  </p:iterate>
                                  <p:childTnLst>
                                    <p:set>
                                      <p:cBhvr>
                                        <p:cTn id="14" fill="hold">
                                          <p:stCondLst>
                                            <p:cond delay="0"/>
                                          </p:stCondLst>
                                        </p:cTn>
                                        <p:tgtEl>
                                          <p:spTgt spid="311"/>
                                        </p:tgtEl>
                                        <p:attrNameLst>
                                          <p:attrName>style.visibility</p:attrName>
                                        </p:attrNameLst>
                                      </p:cBhvr>
                                      <p:to>
                                        <p:strVal val="hidden"/>
                                      </p:to>
                                    </p:set>
                                  </p:childTnLst>
                                </p:cTn>
                              </p:par>
                            </p:childTnLst>
                          </p:cTn>
                        </p:par>
                        <p:par>
                          <p:cTn id="15" fill="hold">
                            <p:stCondLst>
                              <p:cond delay="1000"/>
                            </p:stCondLst>
                            <p:childTnLst>
                              <p:par>
                                <p:cTn id="16" presetID="-1" presetClass="path" presetSubtype="0" accel="50000" decel="50000" fill="hold" nodeType="withEffect">
                                  <p:stCondLst>
                                    <p:cond delay="0"/>
                                  </p:stCondLst>
                                  <p:childTnLst>
                                    <p:animMotion origin="layout" path="M 0.0487 1.85185E-7 L 0.35794 0.00255 " pathEditMode="relative" rAng="0" ptsTypes="AA">
                                      <p:cBhvr>
                                        <p:cTn id="17" dur="1000" fill="hold"/>
                                        <p:tgtEl>
                                          <p:spTgt spid="329"/>
                                        </p:tgtEl>
                                        <p:attrNameLst>
                                          <p:attrName>ppt_x</p:attrName>
                                          <p:attrName>ppt_y</p:attrName>
                                        </p:attrNameLst>
                                      </p:cBhvr>
                                      <p:rCtr x="15462" y="127"/>
                                    </p:animMotion>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0" nodeType="clickEffect">
                                  <p:stCondLst>
                                    <p:cond delay="0"/>
                                  </p:stCondLst>
                                  <p:iterate>
                                    <p:tmAbs val="0"/>
                                  </p:iterate>
                                  <p:childTnLst>
                                    <p:set>
                                      <p:cBhvr>
                                        <p:cTn id="21" fill="hold">
                                          <p:stCondLst>
                                            <p:cond delay="0"/>
                                          </p:stCondLst>
                                        </p:cTn>
                                        <p:tgtEl>
                                          <p:spTgt spid="329"/>
                                        </p:tgtEl>
                                        <p:attrNameLst>
                                          <p:attrName>style.visibility</p:attrName>
                                        </p:attrNameLst>
                                      </p:cBhvr>
                                      <p:to>
                                        <p:strVal val="hidden"/>
                                      </p:to>
                                    </p:set>
                                  </p:childTnLst>
                                </p:cTn>
                              </p:par>
                              <p:par>
                                <p:cTn id="22" presetID="6" presetClass="emph" presetSubtype="0" accel="50000" decel="50000" fill="hold" grpId="2" nodeType="withEffect">
                                  <p:stCondLst>
                                    <p:cond delay="0"/>
                                  </p:stCondLst>
                                  <p:childTnLst>
                                    <p:animScale>
                                      <p:cBhvr>
                                        <p:cTn id="23" dur="1000" fill="hold"/>
                                        <p:tgtEl>
                                          <p:spTgt spid="330"/>
                                        </p:tgtEl>
                                      </p:cBhvr>
                                      <p:by x="201442" y="201442"/>
                                    </p:animScale>
                                  </p:childTnLst>
                                </p:cTn>
                              </p:par>
                              <p:par>
                                <p:cTn id="24" presetID="8" presetClass="emph" presetSubtype="0" accel="50000" decel="50000" fill="hold" grpId="1" nodeType="withEffect">
                                  <p:stCondLst>
                                    <p:cond delay="0"/>
                                  </p:stCondLst>
                                  <p:childTnLst>
                                    <p:animRot by="5400000">
                                      <p:cBhvr>
                                        <p:cTn id="25" dur="1000" fill="hold"/>
                                        <p:tgtEl>
                                          <p:spTgt spid="330"/>
                                        </p:tgtEl>
                                        <p:attrNameLst>
                                          <p:attrName>r</p:attrName>
                                        </p:attrNameLst>
                                      </p:cBhvr>
                                    </p:animRot>
                                  </p:childTnLst>
                                </p:cTn>
                              </p:par>
                              <p:par>
                                <p:cTn id="26" presetID="-1" presetClass="path" presetSubtype="0" accel="50000" decel="50000" fill="hold" nodeType="withEffect">
                                  <p:stCondLst>
                                    <p:cond delay="0"/>
                                  </p:stCondLst>
                                  <p:childTnLst>
                                    <p:animMotion origin="layout" path="M 0.000000 0.000000 L 0.335797 0.000161" pathEditMode="relative">
                                      <p:cBhvr>
                                        <p:cTn id="27" dur="1000" fill="hold"/>
                                        <p:tgtEl>
                                          <p:spTgt spid="330"/>
                                        </p:tgtEl>
                                        <p:attrNameLst>
                                          <p:attrName>ppt_x</p:attrName>
                                          <p:attrName>ppt_y</p:attrName>
                                        </p:attrNameLst>
                                      </p:cBhvr>
                                    </p:animMotion>
                                  </p:childTnLst>
                                </p:cTn>
                              </p:par>
                              <p:par>
                                <p:cTn id="28" presetID="1" presetClass="exit" presetSubtype="0" fill="hold" nodeType="withEffect">
                                  <p:stCondLst>
                                    <p:cond delay="0"/>
                                  </p:stCondLst>
                                  <p:childTnLst>
                                    <p:set>
                                      <p:cBhvr>
                                        <p:cTn id="29" dur="1" fill="hold">
                                          <p:stCondLst>
                                            <p:cond delay="0"/>
                                          </p:stCondLst>
                                        </p:cTn>
                                        <p:tgtEl>
                                          <p:spTgt spid="4"/>
                                        </p:tgtEl>
                                        <p:attrNameLst>
                                          <p:attrName>style.visibility</p:attrName>
                                        </p:attrNameLst>
                                      </p:cBhvr>
                                      <p:to>
                                        <p:strVal val="hidden"/>
                                      </p:to>
                                    </p:set>
                                  </p:childTnLst>
                                </p:cTn>
                              </p:par>
                              <p:par>
                                <p:cTn id="30" presetID="-1" presetClass="path" presetSubtype="0" accel="50000" decel="50000" fill="hold" nodeType="withEffect">
                                  <p:stCondLst>
                                    <p:cond delay="0"/>
                                  </p:stCondLst>
                                  <p:childTnLst>
                                    <p:animMotion origin="layout" path="M -0.151606 -0.008712 L -0.056531 -0.008712" pathEditMode="relative">
                                      <p:cBhvr>
                                        <p:cTn id="31" dur="1000" fill="hold"/>
                                        <p:tgtEl>
                                          <p:spTgt spid="295"/>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p:tmAbs val="0"/>
                                  </p:iterate>
                                  <p:childTnLst>
                                    <p:set>
                                      <p:cBhvr>
                                        <p:cTn id="35" fill="hold"/>
                                        <p:tgtEl>
                                          <p:spTgt spid="336"/>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iterate>
                                    <p:tmAbs val="0"/>
                                  </p:iterate>
                                  <p:childTnLst>
                                    <p:set>
                                      <p:cBhvr>
                                        <p:cTn id="38" fill="hold"/>
                                        <p:tgtEl>
                                          <p:spTgt spid="339"/>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advAuto="0"/>
      <p:bldP spid="330" grpId="0" animBg="1" advAuto="0"/>
      <p:bldP spid="330" grpId="1" animBg="1" advAuto="0"/>
      <p:bldP spid="330" grpId="2" animBg="1" advAuto="0"/>
      <p:bldP spid="336" grpId="0" animBg="1" advAuto="0"/>
      <p:bldP spid="339" grpId="0" animBg="1" advAuto="0"/>
      <p:bldP spid="343" grpId="0" animBg="1" advAuto="0"/>
      <p:bldP spid="329"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64F8-70FA-D03A-F391-8965F37B67D8}"/>
              </a:ext>
            </a:extLst>
          </p:cNvPr>
          <p:cNvSpPr>
            <a:spLocks noGrp="1"/>
          </p:cNvSpPr>
          <p:nvPr>
            <p:ph type="title"/>
          </p:nvPr>
        </p:nvSpPr>
        <p:spPr/>
        <p:txBody>
          <a:bodyPr/>
          <a:lstStyle/>
          <a:p>
            <a:r>
              <a:rPr lang="en-US" dirty="0"/>
              <a:t>In this talk …</a:t>
            </a:r>
          </a:p>
        </p:txBody>
      </p:sp>
      <p:sp>
        <p:nvSpPr>
          <p:cNvPr id="3" name="Subtitle 2">
            <a:extLst>
              <a:ext uri="{FF2B5EF4-FFF2-40B4-BE49-F238E27FC236}">
                <a16:creationId xmlns:a16="http://schemas.microsoft.com/office/drawing/2014/main" id="{7021BB98-6C5E-BA0F-7245-72C2123445F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DDDA4AD-A313-6E3B-156C-6C3BF437CF51}"/>
              </a:ext>
            </a:extLst>
          </p:cNvPr>
          <p:cNvSpPr>
            <a:spLocks noGrp="1"/>
          </p:cNvSpPr>
          <p:nvPr>
            <p:ph type="body" idx="2"/>
          </p:nvPr>
        </p:nvSpPr>
        <p:spPr>
          <a:xfrm>
            <a:off x="1219299" y="1931332"/>
            <a:ext cx="9774765" cy="3946953"/>
          </a:xfrm>
        </p:spPr>
        <p:txBody>
          <a:bodyPr/>
          <a:lstStyle/>
          <a:p>
            <a:r>
              <a:rPr lang="en-US" dirty="0"/>
              <a:t>There are also </a:t>
            </a:r>
            <a:r>
              <a:rPr lang="en-US" b="1" dirty="0">
                <a:solidFill>
                  <a:srgbClr val="3869CE"/>
                </a:solidFill>
              </a:rPr>
              <a:t>privacy-enhancing paradigms and execution modes </a:t>
            </a:r>
            <a:r>
              <a:rPr lang="en-US" dirty="0"/>
              <a:t>that do not necessarily have formal guarantees</a:t>
            </a:r>
          </a:p>
          <a:p>
            <a:r>
              <a:rPr lang="en-US" dirty="0"/>
              <a:t>These methods are designed to </a:t>
            </a:r>
            <a:r>
              <a:rPr lang="en-US" b="1" dirty="0">
                <a:solidFill>
                  <a:srgbClr val="3869CE"/>
                </a:solidFill>
              </a:rPr>
              <a:t>limit access to raw data</a:t>
            </a:r>
            <a:r>
              <a:rPr lang="en-US" dirty="0"/>
              <a:t>, but provide </a:t>
            </a:r>
            <a:r>
              <a:rPr lang="en-US" b="1" dirty="0">
                <a:solidFill>
                  <a:srgbClr val="3869CE"/>
                </a:solidFill>
              </a:rPr>
              <a:t>no worst-case guarantees</a:t>
            </a:r>
            <a:r>
              <a:rPr lang="en-US" dirty="0"/>
              <a:t>:</a:t>
            </a:r>
          </a:p>
          <a:p>
            <a:pPr lvl="1"/>
            <a:r>
              <a:rPr lang="en-US" dirty="0">
                <a:solidFill>
                  <a:schemeClr val="tx1"/>
                </a:solidFill>
              </a:rPr>
              <a:t>Federated Learning</a:t>
            </a:r>
          </a:p>
          <a:p>
            <a:pPr lvl="1"/>
            <a:r>
              <a:rPr lang="en-US" dirty="0"/>
              <a:t>Split Learning</a:t>
            </a:r>
          </a:p>
          <a:p>
            <a:pPr lvl="1"/>
            <a:r>
              <a:rPr lang="en-US" b="1" dirty="0">
                <a:solidFill>
                  <a:srgbClr val="3869CE"/>
                </a:solidFill>
              </a:rPr>
              <a:t>Privacy </a:t>
            </a:r>
            <a:r>
              <a:rPr lang="en-US" b="1" dirty="0" err="1">
                <a:solidFill>
                  <a:srgbClr val="3869CE"/>
                </a:solidFill>
              </a:rPr>
              <a:t>Regularizers</a:t>
            </a:r>
            <a:endParaRPr lang="en-US" b="1" dirty="0">
              <a:solidFill>
                <a:srgbClr val="3869CE"/>
              </a:solidFill>
            </a:endParaRPr>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1127E7F-718C-45B3-0ED8-9DAC4BE82BCC}"/>
              </a:ext>
            </a:extLst>
          </p:cNvPr>
          <p:cNvSpPr>
            <a:spLocks noGrp="1"/>
          </p:cNvSpPr>
          <p:nvPr>
            <p:ph type="sldNum" idx="10"/>
          </p:nvPr>
        </p:nvSpPr>
        <p:spPr/>
        <p:txBody>
          <a:bodyPr/>
          <a:lstStyle/>
          <a:p>
            <a:fld id="{00000000-1234-1234-1234-123412341234}" type="slidenum">
              <a:rPr lang="en" smtClean="0"/>
              <a:pPr/>
              <a:t>22</a:t>
            </a:fld>
            <a:endParaRPr lang="en"/>
          </a:p>
        </p:txBody>
      </p:sp>
    </p:spTree>
    <p:extLst>
      <p:ext uri="{BB962C8B-B14F-4D97-AF65-F5344CB8AC3E}">
        <p14:creationId xmlns:p14="http://schemas.microsoft.com/office/powerpoint/2010/main" val="1819128080"/>
      </p:ext>
    </p:extLst>
  </p:cSld>
  <p:clrMapOvr>
    <a:masterClrMapping/>
  </p:clrMapOvr>
  <mc:AlternateContent xmlns:mc="http://schemas.openxmlformats.org/markup-compatibility/2006" xmlns:p14="http://schemas.microsoft.com/office/powerpoint/2010/main">
    <mc:Choice Requires="p14">
      <p:transition spd="slow" p14:dur="2000" advTm="50720"/>
    </mc:Choice>
    <mc:Fallback xmlns="">
      <p:transition spd="slow" advTm="5072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B61A-FCDD-407F-BF4D-061AE88A85D7}"/>
              </a:ext>
            </a:extLst>
          </p:cNvPr>
          <p:cNvSpPr>
            <a:spLocks noGrp="1"/>
          </p:cNvSpPr>
          <p:nvPr>
            <p:ph type="title"/>
          </p:nvPr>
        </p:nvSpPr>
        <p:spPr/>
        <p:txBody>
          <a:bodyPr/>
          <a:lstStyle/>
          <a:p>
            <a:r>
              <a:rPr lang="en-US" dirty="0"/>
              <a:t>Joint Optimization Insight</a:t>
            </a:r>
          </a:p>
        </p:txBody>
      </p:sp>
      <p:sp>
        <p:nvSpPr>
          <p:cNvPr id="3" name="Subtitle 2">
            <a:extLst>
              <a:ext uri="{FF2B5EF4-FFF2-40B4-BE49-F238E27FC236}">
                <a16:creationId xmlns:a16="http://schemas.microsoft.com/office/drawing/2014/main" id="{6D73B88C-2D6B-4649-A173-6EFC232F73F9}"/>
              </a:ext>
            </a:extLst>
          </p:cNvPr>
          <p:cNvSpPr>
            <a:spLocks noGrp="1"/>
          </p:cNvSpPr>
          <p:nvPr>
            <p:ph type="subTitle" idx="1"/>
          </p:nvPr>
        </p:nvSpPr>
        <p:spPr/>
        <p:txBody>
          <a:bodyPr/>
          <a:lstStyle/>
          <a:p>
            <a:endParaRPr lang="en-US" dirty="0"/>
          </a:p>
        </p:txBody>
      </p:sp>
      <p:sp>
        <p:nvSpPr>
          <p:cNvPr id="16" name="Google Shape;200;p33">
            <a:extLst>
              <a:ext uri="{FF2B5EF4-FFF2-40B4-BE49-F238E27FC236}">
                <a16:creationId xmlns:a16="http://schemas.microsoft.com/office/drawing/2014/main" id="{82E32603-1560-482F-8150-63E186A2C4FD}"/>
              </a:ext>
            </a:extLst>
          </p:cNvPr>
          <p:cNvSpPr/>
          <p:nvPr/>
        </p:nvSpPr>
        <p:spPr>
          <a:xfrm>
            <a:off x="1565424" y="3867096"/>
            <a:ext cx="9183856" cy="698400"/>
          </a:xfrm>
          <a:prstGeom prst="roundRect">
            <a:avLst>
              <a:gd name="adj" fmla="val 4548"/>
            </a:avLst>
          </a:prstGeom>
          <a:gradFill>
            <a:gsLst>
              <a:gs pos="0">
                <a:schemeClr val="accent2"/>
              </a:gs>
              <a:gs pos="50000">
                <a:schemeClr val="accent1"/>
              </a:gs>
              <a:gs pos="100000">
                <a:schemeClr val="lt2"/>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r>
              <a:rPr lang="en-US" sz="1600" dirty="0">
                <a:solidFill>
                  <a:schemeClr val="lt1"/>
                </a:solidFill>
                <a:latin typeface="Rubik"/>
                <a:ea typeface="Rubik"/>
                <a:cs typeface="Rubik"/>
                <a:sym typeface="Rubik"/>
              </a:rPr>
              <a:t>We can define different type of secrets, if we want to protect different </a:t>
            </a:r>
            <a:r>
              <a:rPr lang="en-US" sz="1600" dirty="0">
                <a:solidFill>
                  <a:srgbClr val="002060"/>
                </a:solidFill>
                <a:latin typeface="Rubik"/>
                <a:ea typeface="Rubik"/>
                <a:cs typeface="Rubik"/>
                <a:sym typeface="Rubik"/>
              </a:rPr>
              <a:t>attributes</a:t>
            </a:r>
            <a:r>
              <a:rPr lang="en-US" sz="1600" dirty="0">
                <a:solidFill>
                  <a:schemeClr val="bg1"/>
                </a:solidFill>
                <a:latin typeface="Rubik"/>
                <a:ea typeface="Rubik"/>
                <a:cs typeface="Rubik"/>
                <a:sym typeface="Rubik"/>
              </a:rPr>
              <a:t>.</a:t>
            </a:r>
          </a:p>
        </p:txBody>
      </p:sp>
      <p:sp>
        <p:nvSpPr>
          <p:cNvPr id="18" name="Google Shape;201;p33">
            <a:extLst>
              <a:ext uri="{FF2B5EF4-FFF2-40B4-BE49-F238E27FC236}">
                <a16:creationId xmlns:a16="http://schemas.microsoft.com/office/drawing/2014/main" id="{71DDC864-8249-4622-839F-A3DEB348C238}"/>
              </a:ext>
            </a:extLst>
          </p:cNvPr>
          <p:cNvSpPr/>
          <p:nvPr/>
        </p:nvSpPr>
        <p:spPr>
          <a:xfrm>
            <a:off x="1565424" y="3079800"/>
            <a:ext cx="9183856" cy="698400"/>
          </a:xfrm>
          <a:prstGeom prst="roundRect">
            <a:avLst>
              <a:gd name="adj" fmla="val 4548"/>
            </a:avLst>
          </a:prstGeom>
          <a:gradFill>
            <a:gsLst>
              <a:gs pos="0">
                <a:schemeClr val="accent5"/>
              </a:gs>
              <a:gs pos="69000">
                <a:srgbClr val="94B980"/>
              </a:gs>
              <a:gs pos="100000">
                <a:srgbClr val="94B980"/>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r>
              <a:rPr lang="en-US" sz="1600" dirty="0">
                <a:solidFill>
                  <a:schemeClr val="lt1"/>
                </a:solidFill>
                <a:latin typeface="Rubik"/>
                <a:ea typeface="Rubik"/>
                <a:cs typeface="Rubik"/>
                <a:sym typeface="Rubik"/>
              </a:rPr>
              <a:t>If a string can be used to identify its </a:t>
            </a:r>
            <a:r>
              <a:rPr lang="en-US" sz="1600" dirty="0">
                <a:solidFill>
                  <a:srgbClr val="002060"/>
                </a:solidFill>
                <a:latin typeface="Rubik"/>
                <a:ea typeface="Rubik"/>
                <a:cs typeface="Rubik"/>
                <a:sym typeface="Rubik"/>
              </a:rPr>
              <a:t>writer</a:t>
            </a:r>
            <a:r>
              <a:rPr lang="en-US" sz="1600" dirty="0">
                <a:solidFill>
                  <a:schemeClr val="lt1"/>
                </a:solidFill>
                <a:latin typeface="Rubik"/>
                <a:ea typeface="Rubik"/>
                <a:cs typeface="Rubik"/>
                <a:sym typeface="Rubik"/>
              </a:rPr>
              <a:t>, that string contains a </a:t>
            </a:r>
            <a:r>
              <a:rPr lang="en-US" sz="1600" dirty="0">
                <a:solidFill>
                  <a:srgbClr val="002060"/>
                </a:solidFill>
                <a:latin typeface="Rubik"/>
                <a:ea typeface="Rubik"/>
                <a:cs typeface="Rubik"/>
                <a:sym typeface="Rubik"/>
              </a:rPr>
              <a:t>secret</a:t>
            </a:r>
            <a:r>
              <a:rPr lang="en-US" sz="1600" dirty="0">
                <a:solidFill>
                  <a:schemeClr val="bg1"/>
                </a:solidFill>
                <a:latin typeface="Rubik"/>
                <a:ea typeface="Rubik"/>
                <a:cs typeface="Rubik"/>
                <a:sym typeface="Rubik"/>
              </a:rPr>
              <a:t>.</a:t>
            </a:r>
          </a:p>
        </p:txBody>
      </p:sp>
      <p:sp>
        <p:nvSpPr>
          <p:cNvPr id="20" name="Google Shape;202;p33">
            <a:extLst>
              <a:ext uri="{FF2B5EF4-FFF2-40B4-BE49-F238E27FC236}">
                <a16:creationId xmlns:a16="http://schemas.microsoft.com/office/drawing/2014/main" id="{6D4B72B6-47E8-434D-9F90-A307936A8839}"/>
              </a:ext>
            </a:extLst>
          </p:cNvPr>
          <p:cNvSpPr/>
          <p:nvPr/>
        </p:nvSpPr>
        <p:spPr>
          <a:xfrm>
            <a:off x="1565424" y="2292504"/>
            <a:ext cx="9183856" cy="698400"/>
          </a:xfrm>
          <a:prstGeom prst="roundRect">
            <a:avLst>
              <a:gd name="adj" fmla="val 4548"/>
            </a:avLst>
          </a:prstGeom>
          <a:gradFill>
            <a:gsLst>
              <a:gs pos="0">
                <a:srgbClr val="8E7CC3"/>
              </a:gs>
              <a:gs pos="100000">
                <a:srgbClr val="00A2B7"/>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r>
              <a:rPr lang="en" sz="1600" dirty="0">
                <a:solidFill>
                  <a:schemeClr val="lt1"/>
                </a:solidFill>
                <a:latin typeface="Rubik"/>
                <a:ea typeface="Rubik"/>
                <a:cs typeface="Rubik"/>
                <a:sym typeface="Rubik"/>
              </a:rPr>
              <a:t>To remove sensetive information, we first need to find them. </a:t>
            </a:r>
            <a:r>
              <a:rPr lang="en-US" sz="1600" dirty="0">
                <a:solidFill>
                  <a:schemeClr val="lt1"/>
                </a:solidFill>
                <a:latin typeface="Rubik"/>
                <a:ea typeface="Rubik"/>
                <a:cs typeface="Rubik"/>
                <a:sym typeface="Rubik"/>
              </a:rPr>
              <a:t>To find secrets, we use a </a:t>
            </a:r>
            <a:r>
              <a:rPr lang="en-US" sz="1600" dirty="0">
                <a:solidFill>
                  <a:srgbClr val="002060"/>
                </a:solidFill>
                <a:latin typeface="Rubik"/>
                <a:ea typeface="Rubik"/>
                <a:cs typeface="Rubik"/>
                <a:sym typeface="Rubik"/>
              </a:rPr>
              <a:t>proxy</a:t>
            </a:r>
            <a:r>
              <a:rPr lang="en-US" sz="1600" dirty="0">
                <a:solidFill>
                  <a:schemeClr val="lt1"/>
                </a:solidFill>
                <a:latin typeface="Rubik"/>
                <a:ea typeface="Rubik"/>
                <a:cs typeface="Rubik"/>
                <a:sym typeface="Rubik"/>
              </a:rPr>
              <a:t>.</a:t>
            </a:r>
          </a:p>
        </p:txBody>
      </p:sp>
      <p:sp>
        <p:nvSpPr>
          <p:cNvPr id="5" name="TextBox 4">
            <a:extLst>
              <a:ext uri="{FF2B5EF4-FFF2-40B4-BE49-F238E27FC236}">
                <a16:creationId xmlns:a16="http://schemas.microsoft.com/office/drawing/2014/main" id="{2B966D01-AF4F-AE75-5E69-A616F384657F}"/>
              </a:ext>
            </a:extLst>
          </p:cNvPr>
          <p:cNvSpPr txBox="1"/>
          <p:nvPr/>
        </p:nvSpPr>
        <p:spPr>
          <a:xfrm>
            <a:off x="0" y="6627168"/>
            <a:ext cx="11595000" cy="338554"/>
          </a:xfrm>
          <a:prstGeom prst="rect">
            <a:avLst/>
          </a:prstGeom>
          <a:noFill/>
        </p:spPr>
        <p:txBody>
          <a:bodyPr wrap="square">
            <a:spAutoFit/>
          </a:bodyPr>
          <a:lstStyle/>
          <a:p>
            <a:r>
              <a:rPr lang="en-US" sz="800" dirty="0">
                <a:solidFill>
                  <a:srgbClr val="ACACAC"/>
                </a:solidFill>
                <a:effectLst/>
                <a:latin typeface="Gill Sans MT" panose="020B0502020104020203" pitchFamily="34" charset="77"/>
                <a:ea typeface="Roboto" panose="020B0604020202020204" charset="0"/>
                <a:cs typeface="Rubik Light" panose="020B0604020202020204" charset="-79"/>
              </a:rPr>
              <a:t>Privacy Regularization: Joint </a:t>
            </a:r>
            <a:r>
              <a:rPr lang="en-US" sz="800" dirty="0">
                <a:solidFill>
                  <a:srgbClr val="ACACAC"/>
                </a:solidFill>
                <a:latin typeface="Gill Sans MT" panose="020B0502020104020203" pitchFamily="34" charset="77"/>
                <a:ea typeface="Roboto" panose="020B0604020202020204" charset="0"/>
                <a:cs typeface="Rubik Light" panose="020B0604020202020204" charset="-79"/>
              </a:rPr>
              <a:t>P</a:t>
            </a:r>
            <a:r>
              <a:rPr lang="en-US" sz="800" dirty="0">
                <a:solidFill>
                  <a:srgbClr val="ACACAC"/>
                </a:solidFill>
                <a:effectLst/>
                <a:latin typeface="Gill Sans MT" panose="020B0502020104020203" pitchFamily="34" charset="77"/>
                <a:ea typeface="Roboto" panose="020B0604020202020204" charset="0"/>
                <a:cs typeface="Rubik Light" panose="020B0604020202020204" charset="-79"/>
              </a:rPr>
              <a:t>rivacy-utility </a:t>
            </a:r>
            <a:r>
              <a:rPr lang="en-US" sz="800" dirty="0">
                <a:solidFill>
                  <a:srgbClr val="ACACAC"/>
                </a:solidFill>
                <a:latin typeface="Gill Sans MT" panose="020B0502020104020203" pitchFamily="34" charset="77"/>
                <a:ea typeface="Roboto" panose="020B0604020202020204" charset="0"/>
                <a:cs typeface="Rubik Light" panose="020B0604020202020204" charset="-79"/>
              </a:rPr>
              <a:t>O</a:t>
            </a:r>
            <a:r>
              <a:rPr lang="en-US" sz="800" dirty="0">
                <a:solidFill>
                  <a:srgbClr val="ACACAC"/>
                </a:solidFill>
                <a:effectLst/>
                <a:latin typeface="Gill Sans MT" panose="020B0502020104020203" pitchFamily="34" charset="77"/>
                <a:ea typeface="Roboto" panose="020B0604020202020204" charset="0"/>
                <a:cs typeface="Rubik Light" panose="020B0604020202020204" charset="-79"/>
              </a:rPr>
              <a:t>ptimization in Text </a:t>
            </a:r>
            <a:r>
              <a:rPr lang="en-US" sz="800" dirty="0">
                <a:solidFill>
                  <a:srgbClr val="ACACAC"/>
                </a:solidFill>
                <a:latin typeface="Gill Sans MT" panose="020B0502020104020203" pitchFamily="34" charset="77"/>
                <a:ea typeface="Roboto" panose="020B0604020202020204" charset="0"/>
                <a:cs typeface="Rubik Light" panose="020B0604020202020204" charset="-79"/>
              </a:rPr>
              <a:t>G</a:t>
            </a:r>
            <a:r>
              <a:rPr lang="en-US" sz="800" dirty="0">
                <a:solidFill>
                  <a:srgbClr val="ACACAC"/>
                </a:solidFill>
                <a:effectLst/>
                <a:latin typeface="Gill Sans MT" panose="020B0502020104020203" pitchFamily="34" charset="77"/>
                <a:ea typeface="Roboto" panose="020B0604020202020204" charset="0"/>
                <a:cs typeface="Rubik Light" panose="020B0604020202020204" charset="-79"/>
              </a:rPr>
              <a:t>eneration </a:t>
            </a:r>
            <a:r>
              <a:rPr lang="en-US" sz="800" dirty="0">
                <a:solidFill>
                  <a:srgbClr val="ACACAC"/>
                </a:solidFill>
                <a:latin typeface="Gill Sans MT" panose="020B0502020104020203" pitchFamily="34" charset="77"/>
                <a:ea typeface="Roboto" panose="020B0604020202020204" charset="0"/>
                <a:cs typeface="Rubik Light" panose="020B0604020202020204" charset="-79"/>
              </a:rPr>
              <a:t>M</a:t>
            </a:r>
            <a:r>
              <a:rPr lang="en-US" sz="800" dirty="0">
                <a:solidFill>
                  <a:srgbClr val="ACACAC"/>
                </a:solidFill>
                <a:effectLst/>
                <a:latin typeface="Gill Sans MT" panose="020B0502020104020203" pitchFamily="34" charset="77"/>
                <a:ea typeface="Roboto" panose="020B0604020202020204" charset="0"/>
                <a:cs typeface="Rubik Light" panose="020B0604020202020204" charset="-79"/>
              </a:rPr>
              <a:t>odels, </a:t>
            </a:r>
            <a:r>
              <a:rPr lang="en-US" sz="800" dirty="0" err="1">
                <a:solidFill>
                  <a:srgbClr val="ACACAC"/>
                </a:solidFill>
                <a:latin typeface="Calibri" panose="020F0502020204030204" pitchFamily="34" charset="0"/>
                <a:cs typeface="Calibri" panose="020F0502020204030204" pitchFamily="34" charset="0"/>
              </a:rPr>
              <a:t>Fatemehsadat</a:t>
            </a:r>
            <a:r>
              <a:rPr lang="en-US" sz="800" dirty="0">
                <a:solidFill>
                  <a:srgbClr val="ACACAC"/>
                </a:solidFill>
                <a:latin typeface="Calibri" panose="020F0502020204030204" pitchFamily="34" charset="0"/>
                <a:cs typeface="Calibri" panose="020F0502020204030204" pitchFamily="34" charset="0"/>
              </a:rPr>
              <a:t> </a:t>
            </a:r>
            <a:r>
              <a:rPr lang="en-US" sz="800" dirty="0" err="1">
                <a:solidFill>
                  <a:srgbClr val="ACACAC"/>
                </a:solidFill>
                <a:latin typeface="Calibri" panose="020F0502020204030204" pitchFamily="34" charset="0"/>
                <a:cs typeface="Calibri" panose="020F0502020204030204" pitchFamily="34" charset="0"/>
              </a:rPr>
              <a:t>Mireshghallah</a:t>
            </a:r>
            <a:r>
              <a:rPr lang="en-US" sz="800" dirty="0">
                <a:solidFill>
                  <a:srgbClr val="ACACAC"/>
                </a:solidFill>
                <a:latin typeface="Calibri" panose="020F0502020204030204" pitchFamily="34" charset="0"/>
                <a:cs typeface="Calibri" panose="020F0502020204030204" pitchFamily="34" charset="0"/>
              </a:rPr>
              <a:t>,  </a:t>
            </a:r>
            <a:r>
              <a:rPr lang="en-US" sz="800" dirty="0" err="1">
                <a:solidFill>
                  <a:srgbClr val="ACACAC"/>
                </a:solidFill>
                <a:latin typeface="Calibri" panose="020F0502020204030204" pitchFamily="34" charset="0"/>
                <a:cs typeface="Calibri" panose="020F0502020204030204" pitchFamily="34" charset="0"/>
              </a:rPr>
              <a:t>Huseyin</a:t>
            </a:r>
            <a:r>
              <a:rPr lang="en-US" sz="800" dirty="0">
                <a:solidFill>
                  <a:srgbClr val="ACACAC"/>
                </a:solidFill>
                <a:latin typeface="Calibri" panose="020F0502020204030204" pitchFamily="34" charset="0"/>
                <a:cs typeface="Calibri" panose="020F0502020204030204" pitchFamily="34" charset="0"/>
              </a:rPr>
              <a:t> </a:t>
            </a:r>
            <a:r>
              <a:rPr lang="en-US" sz="800" dirty="0" err="1">
                <a:solidFill>
                  <a:srgbClr val="ACACAC"/>
                </a:solidFill>
                <a:latin typeface="Calibri" panose="020F0502020204030204" pitchFamily="34" charset="0"/>
                <a:cs typeface="Calibri" panose="020F0502020204030204" pitchFamily="34" charset="0"/>
              </a:rPr>
              <a:t>Inan</a:t>
            </a:r>
            <a:r>
              <a:rPr lang="en-US" sz="800" dirty="0">
                <a:solidFill>
                  <a:srgbClr val="ACACAC"/>
                </a:solidFill>
                <a:latin typeface="Calibri" panose="020F0502020204030204" pitchFamily="34" charset="0"/>
                <a:cs typeface="Calibri" panose="020F0502020204030204" pitchFamily="34" charset="0"/>
              </a:rPr>
              <a:t>, Marcello Hasegawa, Victor </a:t>
            </a:r>
            <a:r>
              <a:rPr lang="en-US" sz="800" dirty="0" err="1">
                <a:solidFill>
                  <a:srgbClr val="ACACAC"/>
                </a:solidFill>
                <a:latin typeface="Calibri" panose="020F0502020204030204" pitchFamily="34" charset="0"/>
                <a:cs typeface="Calibri" panose="020F0502020204030204" pitchFamily="34" charset="0"/>
              </a:rPr>
              <a:t>Rühle</a:t>
            </a:r>
            <a:r>
              <a:rPr lang="en-US" sz="800" dirty="0">
                <a:solidFill>
                  <a:srgbClr val="ACACAC"/>
                </a:solidFill>
                <a:latin typeface="Calibri" panose="020F0502020204030204" pitchFamily="34" charset="0"/>
                <a:cs typeface="Calibri" panose="020F0502020204030204" pitchFamily="34" charset="0"/>
              </a:rPr>
              <a:t>, Taylor Berg-Kirkpatrick, Robert Sim, NAACL 2021</a:t>
            </a:r>
          </a:p>
          <a:p>
            <a:r>
              <a:rPr lang="en-US" sz="800" dirty="0">
                <a:solidFill>
                  <a:srgbClr val="ACACAC"/>
                </a:solidFill>
                <a:effectLst/>
                <a:latin typeface="Gill Sans MT" panose="020B0502020104020203" pitchFamily="34" charset="77"/>
                <a:ea typeface="Roboto" panose="020B0604020202020204" charset="0"/>
                <a:cs typeface="Rubik Light" panose="020B0604020202020204" charset="-79"/>
              </a:rPr>
              <a:t> </a:t>
            </a:r>
            <a:endParaRPr lang="en-US" sz="800" dirty="0">
              <a:solidFill>
                <a:srgbClr val="ACACAC"/>
              </a:solidFill>
              <a:latin typeface="Gill Sans MT" panose="020B0502020104020203" pitchFamily="34" charset="77"/>
            </a:endParaRPr>
          </a:p>
        </p:txBody>
      </p:sp>
    </p:spTree>
    <p:extLst>
      <p:ext uri="{BB962C8B-B14F-4D97-AF65-F5344CB8AC3E}">
        <p14:creationId xmlns:p14="http://schemas.microsoft.com/office/powerpoint/2010/main" val="1699714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A99E-5EF0-0845-90A5-C5DD5615751F}"/>
              </a:ext>
            </a:extLst>
          </p:cNvPr>
          <p:cNvSpPr>
            <a:spLocks noGrp="1"/>
          </p:cNvSpPr>
          <p:nvPr>
            <p:ph type="title"/>
          </p:nvPr>
        </p:nvSpPr>
        <p:spPr/>
        <p:txBody>
          <a:bodyPr/>
          <a:lstStyle/>
          <a:p>
            <a:r>
              <a:rPr lang="en-US" dirty="0"/>
              <a:t>Regularization 1: Adversarial Learning</a:t>
            </a:r>
          </a:p>
        </p:txBody>
      </p:sp>
      <p:sp>
        <p:nvSpPr>
          <p:cNvPr id="3" name="Subtitle 2">
            <a:extLst>
              <a:ext uri="{FF2B5EF4-FFF2-40B4-BE49-F238E27FC236}">
                <a16:creationId xmlns:a16="http://schemas.microsoft.com/office/drawing/2014/main" id="{DD09DDB4-AB0A-F749-AEDA-9A9AD3B7468D}"/>
              </a:ext>
            </a:extLst>
          </p:cNvPr>
          <p:cNvSpPr>
            <a:spLocks noGrp="1"/>
          </p:cNvSpPr>
          <p:nvPr>
            <p:ph type="subTitle" idx="1"/>
          </p:nvPr>
        </p:nvSpPr>
        <p:spPr/>
        <p:txBody>
          <a:bodyPr/>
          <a:lstStyle/>
          <a:p>
            <a:endParaRPr lang="en-US"/>
          </a:p>
        </p:txBody>
      </p:sp>
      <mc:AlternateContent xmlns:mc="http://schemas.openxmlformats.org/markup-compatibility/2006">
        <mc:Choice xmlns:a14="http://schemas.microsoft.com/office/drawing/2010/main" Requires="a14">
          <p:sp>
            <p:nvSpPr>
              <p:cNvPr id="55" name="Google Shape;401;p47">
                <a:extLst>
                  <a:ext uri="{FF2B5EF4-FFF2-40B4-BE49-F238E27FC236}">
                    <a16:creationId xmlns:a16="http://schemas.microsoft.com/office/drawing/2014/main" id="{B933410F-045C-A941-B534-D8F074F80C53}"/>
                  </a:ext>
                </a:extLst>
              </p:cNvPr>
              <p:cNvSpPr/>
              <p:nvPr/>
            </p:nvSpPr>
            <p:spPr>
              <a:xfrm>
                <a:off x="4125537" y="4424887"/>
                <a:ext cx="3169920" cy="2194559"/>
              </a:xfrm>
              <a:prstGeom prst="roundRect">
                <a:avLst>
                  <a:gd name="adj" fmla="val 4548"/>
                </a:avLst>
              </a:prstGeom>
              <a:solidFill>
                <a:srgbClr val="FAFAFA"/>
              </a:solidFill>
              <a:ln w="12700">
                <a:solidFill>
                  <a:schemeClr val="bg1">
                    <a:lumMod val="10000"/>
                  </a:schemeClr>
                </a:solidFill>
              </a:ln>
              <a:effectLst/>
            </p:spPr>
            <p:txBody>
              <a:bodyPr spcFirstLastPara="1" wrap="square" lIns="121900" tIns="60960" rIns="121900" bIns="121900" anchor="t" anchorCtr="0">
                <a:noAutofit/>
              </a:bodyPr>
              <a:lstStyle/>
              <a:p>
                <a:r>
                  <a:rPr lang="en-US" sz="1400" b="1" dirty="0">
                    <a:solidFill>
                      <a:schemeClr val="bg1">
                        <a:lumMod val="10000"/>
                      </a:schemeClr>
                    </a:solidFill>
                    <a:latin typeface="Helvetica" pitchFamily="2" charset="0"/>
                    <a:cs typeface="Rubik"/>
                    <a:sym typeface="Rubik"/>
                  </a:rPr>
                  <a:t>Adversarial Training:</a:t>
                </a:r>
                <a:endParaRPr lang="en-US" sz="1400" b="1" dirty="0">
                  <a:solidFill>
                    <a:schemeClr val="bg1">
                      <a:lumMod val="10000"/>
                    </a:schemeClr>
                  </a:solidFill>
                  <a:latin typeface="Helvetica" pitchFamily="2" charset="0"/>
                  <a:sym typeface="Rubik"/>
                </a:endParaRPr>
              </a:p>
              <a:p>
                <a:endParaRPr lang="en-US" sz="1400" dirty="0">
                  <a:solidFill>
                    <a:schemeClr val="bg1">
                      <a:lumMod val="10000"/>
                    </a:schemeClr>
                  </a:solidFill>
                  <a:latin typeface="Rubik"/>
                  <a:ea typeface="Rubik"/>
                  <a:cs typeface="Rubik"/>
                  <a:sym typeface="Rubik"/>
                </a:endParaRPr>
              </a:p>
              <a:p>
                <a:r>
                  <a:rPr lang="en-US" sz="1400" dirty="0">
                    <a:solidFill>
                      <a:schemeClr val="bg1">
                        <a:lumMod val="10000"/>
                      </a:schemeClr>
                    </a:solidFill>
                    <a:latin typeface="Courier" pitchFamily="2" charset="0"/>
                    <a:ea typeface="Rubik"/>
                    <a:cs typeface="Rubik"/>
                    <a:sym typeface="Rubik"/>
                  </a:rPr>
                  <a:t>LM Optimization:</a:t>
                </a:r>
              </a:p>
              <a:p>
                <a14:m>
                  <m:oMath xmlns:m="http://schemas.openxmlformats.org/officeDocument/2006/math">
                    <m:sSub>
                      <m:sSubPr>
                        <m:ctrlPr>
                          <a:rPr lang="ar-AE" sz="1467" i="1">
                            <a:solidFill>
                              <a:schemeClr val="bg1">
                                <a:lumMod val="10000"/>
                              </a:schemeClr>
                            </a:solidFill>
                            <a:latin typeface="Cambria Math" panose="02040503050406030204" pitchFamily="18" charset="0"/>
                            <a:cs typeface="Rubik"/>
                            <a:sym typeface="Rubik"/>
                          </a:rPr>
                        </m:ctrlPr>
                      </m:sSubPr>
                      <m:e>
                        <m:r>
                          <a:rPr lang="en-US" sz="1467" i="1">
                            <a:solidFill>
                              <a:schemeClr val="bg1">
                                <a:lumMod val="10000"/>
                              </a:schemeClr>
                            </a:solidFill>
                            <a:latin typeface="Cambria Math" panose="02040503050406030204" pitchFamily="18" charset="0"/>
                            <a:cs typeface="Rubik"/>
                            <a:sym typeface="Rubik"/>
                          </a:rPr>
                          <m:t>         </m:t>
                        </m:r>
                        <m:r>
                          <a:rPr lang="ar-AE" sz="1467" i="1">
                            <a:solidFill>
                              <a:schemeClr val="bg1">
                                <a:lumMod val="10000"/>
                              </a:schemeClr>
                            </a:solidFill>
                            <a:latin typeface="Cambria Math" panose="02040503050406030204" pitchFamily="18" charset="0"/>
                            <a:cs typeface="Rubik"/>
                            <a:sym typeface="Rubik"/>
                          </a:rPr>
                          <m:t>𝑚𝑖𝑛</m:t>
                        </m:r>
                      </m:e>
                      <m:sub>
                        <m:sSub>
                          <m:sSubPr>
                            <m:ctrlPr>
                              <a:rPr lang="ar-AE" sz="1467" i="1">
                                <a:solidFill>
                                  <a:schemeClr val="bg1">
                                    <a:lumMod val="10000"/>
                                  </a:schemeClr>
                                </a:solidFill>
                                <a:latin typeface="Cambria Math" panose="02040503050406030204" pitchFamily="18" charset="0"/>
                                <a:cs typeface="Rubik"/>
                                <a:sym typeface="Rubik"/>
                              </a:rPr>
                            </m:ctrlPr>
                          </m:sSubPr>
                          <m:e>
                            <m:r>
                              <a:rPr lang="ar-AE" sz="1467" i="1">
                                <a:solidFill>
                                  <a:schemeClr val="bg1">
                                    <a:lumMod val="10000"/>
                                  </a:schemeClr>
                                </a:solidFill>
                                <a:latin typeface="Cambria Math" panose="02040503050406030204" pitchFamily="18" charset="0"/>
                                <a:cs typeface="Rubik"/>
                                <a:sym typeface="Rubik"/>
                              </a:rPr>
                              <m:t>𝜃</m:t>
                            </m:r>
                          </m:e>
                          <m:sub>
                            <m:r>
                              <a:rPr lang="ar-AE" sz="1467" i="1">
                                <a:solidFill>
                                  <a:schemeClr val="bg1">
                                    <a:lumMod val="10000"/>
                                  </a:schemeClr>
                                </a:solidFill>
                                <a:latin typeface="Cambria Math" panose="02040503050406030204" pitchFamily="18" charset="0"/>
                                <a:cs typeface="Rubik"/>
                                <a:sym typeface="Rubik"/>
                              </a:rPr>
                              <m:t>𝑙𝑚</m:t>
                            </m:r>
                          </m:sub>
                        </m:sSub>
                      </m:sub>
                    </m:sSub>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ℒ</m:t>
                        </m:r>
                      </m:e>
                      <m:sub>
                        <m:r>
                          <a:rPr lang="en-US" sz="1467" i="1">
                            <a:latin typeface="Cambria Math" panose="02040503050406030204" pitchFamily="18" charset="0"/>
                            <a:ea typeface="Cambria Math" panose="02040503050406030204" pitchFamily="18" charset="0"/>
                          </a:rPr>
                          <m:t>𝐿𝑀</m:t>
                        </m:r>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𝐶𝐸</m:t>
                        </m:r>
                      </m:sub>
                    </m:sSub>
                    <m:d>
                      <m:dPr>
                        <m:ctrlPr>
                          <a:rPr lang="en-US" sz="1467" i="1">
                            <a:latin typeface="Cambria Math" panose="02040503050406030204" pitchFamily="18" charset="0"/>
                            <a:ea typeface="Cambria Math" panose="02040503050406030204" pitchFamily="18" charset="0"/>
                          </a:rPr>
                        </m:ctrlPr>
                      </m:dPr>
                      <m:e>
                        <m:r>
                          <a:rPr lang="en-US" sz="1467" i="1">
                            <a:latin typeface="Cambria Math" panose="02040503050406030204" pitchFamily="18" charset="0"/>
                            <a:ea typeface="Cambria Math" panose="02040503050406030204" pitchFamily="18" charset="0"/>
                          </a:rPr>
                          <m:t>𝑥</m:t>
                        </m:r>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𝑙𝑚</m:t>
                            </m:r>
                          </m:sub>
                        </m:sSub>
                      </m:e>
                    </m:d>
                  </m:oMath>
                </a14:m>
                <a:r>
                  <a:rPr lang="en-US" sz="1467" dirty="0">
                    <a:solidFill>
                      <a:schemeClr val="bg1">
                        <a:lumMod val="10000"/>
                      </a:schemeClr>
                    </a:solidFill>
                    <a:latin typeface="Courier" pitchFamily="2" charset="0"/>
                    <a:ea typeface="Rubik"/>
                    <a:cs typeface="Rubik"/>
                    <a:sym typeface="Rubik"/>
                  </a:rPr>
                  <a:t> 	</a:t>
                </a:r>
                <a:endParaRPr lang="en-US" sz="1467" i="1" dirty="0">
                  <a:latin typeface="Cambria Math" panose="02040503050406030204" pitchFamily="18" charset="0"/>
                  <a:ea typeface="Cambria Math" panose="02040503050406030204" pitchFamily="18" charset="0"/>
                </a:endParaRPr>
              </a:p>
              <a:p>
                <a:endParaRPr lang="en-US" sz="1467"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67" i="1">
                          <a:latin typeface="Cambria Math" panose="02040503050406030204" pitchFamily="18" charset="0"/>
                          <a:ea typeface="Cambria Math" panose="02040503050406030204" pitchFamily="18" charset="0"/>
                        </a:rPr>
                        <m:t>+</m:t>
                      </m:r>
                      <m:r>
                        <a:rPr lang="ar-AE" sz="1467" i="1">
                          <a:solidFill>
                            <a:schemeClr val="bg1">
                              <a:lumMod val="10000"/>
                            </a:schemeClr>
                          </a:solidFill>
                          <a:latin typeface="Cambria Math" panose="02040503050406030204" pitchFamily="18" charset="0"/>
                          <a:ea typeface="Cambria Math" panose="02040503050406030204" pitchFamily="18" charset="0"/>
                        </a:rPr>
                        <m:t>𝜆</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ℒ</m:t>
                          </m:r>
                        </m:e>
                        <m:sub>
                          <m:r>
                            <a:rPr lang="en-US" sz="1467" i="1">
                              <a:latin typeface="Cambria Math" panose="02040503050406030204" pitchFamily="18" charset="0"/>
                              <a:ea typeface="Cambria Math" panose="02040503050406030204" pitchFamily="18" charset="0"/>
                            </a:rPr>
                            <m:t>𝐿𝑀</m:t>
                          </m:r>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𝑃</m:t>
                          </m:r>
                        </m:sub>
                      </m:sSub>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h</m:t>
                          </m:r>
                        </m:e>
                        <m:sub>
                          <m:r>
                            <a:rPr lang="en-US" sz="1467" i="1">
                              <a:latin typeface="Cambria Math" panose="02040503050406030204" pitchFamily="18" charset="0"/>
                              <a:ea typeface="Cambria Math" panose="02040503050406030204" pitchFamily="18" charset="0"/>
                            </a:rPr>
                            <m:t>𝑥</m:t>
                          </m:r>
                        </m:sub>
                      </m:sSub>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𝑑</m:t>
                          </m:r>
                        </m:sub>
                      </m:sSub>
                      <m:r>
                        <a:rPr lang="en-US" sz="1467" i="1">
                          <a:latin typeface="Cambria Math" panose="02040503050406030204" pitchFamily="18" charset="0"/>
                          <a:ea typeface="Cambria Math" panose="02040503050406030204" pitchFamily="18" charset="0"/>
                        </a:rPr>
                        <m:t>)</m:t>
                      </m:r>
                    </m:oMath>
                  </m:oMathPara>
                </a14:m>
                <a:endParaRPr lang="ar-AE" sz="1467" dirty="0">
                  <a:solidFill>
                    <a:schemeClr val="bg1">
                      <a:lumMod val="10000"/>
                    </a:schemeClr>
                  </a:solidFill>
                  <a:latin typeface="Courier" pitchFamily="2" charset="0"/>
                  <a:ea typeface="Rubik"/>
                  <a:cs typeface="Rubik"/>
                  <a:sym typeface="Rubik"/>
                </a:endParaRPr>
              </a:p>
              <a:p>
                <a:endParaRPr lang="ar-AE" sz="1400" dirty="0">
                  <a:solidFill>
                    <a:schemeClr val="bg1">
                      <a:lumMod val="10000"/>
                    </a:schemeClr>
                  </a:solidFill>
                  <a:latin typeface="Courier" pitchFamily="2" charset="0"/>
                  <a:ea typeface="Rubik"/>
                  <a:cs typeface="Rubik"/>
                  <a:sym typeface="Rubik"/>
                </a:endParaRPr>
              </a:p>
              <a:p>
                <a:r>
                  <a:rPr lang="en-US" sz="1400" dirty="0">
                    <a:solidFill>
                      <a:schemeClr val="bg1">
                        <a:lumMod val="10000"/>
                      </a:schemeClr>
                    </a:solidFill>
                    <a:latin typeface="Courier" pitchFamily="2" charset="0"/>
                    <a:ea typeface="Rubik"/>
                    <a:cs typeface="Rubik"/>
                    <a:sym typeface="Rubik"/>
                  </a:rPr>
                  <a:t>Discriminator Optimization:</a:t>
                </a:r>
              </a:p>
              <a:p>
                <a:r>
                  <a:rPr lang="en-US" sz="1400" dirty="0">
                    <a:solidFill>
                      <a:schemeClr val="bg1">
                        <a:lumMod val="10000"/>
                      </a:schemeClr>
                    </a:solidFill>
                    <a:cs typeface="Rubik"/>
                    <a:sym typeface="Rubik"/>
                  </a:rPr>
                  <a:t>  </a:t>
                </a:r>
                <a:r>
                  <a:rPr lang="en-US" sz="1467" dirty="0">
                    <a:solidFill>
                      <a:schemeClr val="bg1">
                        <a:lumMod val="10000"/>
                      </a:schemeClr>
                    </a:solidFill>
                    <a:cs typeface="Rubik"/>
                    <a:sym typeface="Rubik"/>
                  </a:rPr>
                  <a:t>     </a:t>
                </a:r>
                <a14:m>
                  <m:oMath xmlns:m="http://schemas.openxmlformats.org/officeDocument/2006/math">
                    <m:sSub>
                      <m:sSubPr>
                        <m:ctrlPr>
                          <a:rPr lang="ar-AE" sz="1467" i="1">
                            <a:solidFill>
                              <a:schemeClr val="bg1">
                                <a:lumMod val="10000"/>
                              </a:schemeClr>
                            </a:solidFill>
                            <a:latin typeface="Cambria Math" panose="02040503050406030204" pitchFamily="18" charset="0"/>
                            <a:cs typeface="Rubik"/>
                            <a:sym typeface="Rubik"/>
                          </a:rPr>
                        </m:ctrlPr>
                      </m:sSubPr>
                      <m:e>
                        <m:r>
                          <a:rPr lang="ar-AE" sz="1467" i="1">
                            <a:solidFill>
                              <a:schemeClr val="bg1">
                                <a:lumMod val="10000"/>
                              </a:schemeClr>
                            </a:solidFill>
                            <a:latin typeface="Cambria Math" panose="02040503050406030204" pitchFamily="18" charset="0"/>
                            <a:cs typeface="Rubik"/>
                            <a:sym typeface="Rubik"/>
                          </a:rPr>
                          <m:t>𝑚𝑖𝑛</m:t>
                        </m:r>
                      </m:e>
                      <m:sub>
                        <m:sSub>
                          <m:sSubPr>
                            <m:ctrlPr>
                              <a:rPr lang="ar-AE" sz="1467" i="1">
                                <a:solidFill>
                                  <a:schemeClr val="bg1">
                                    <a:lumMod val="10000"/>
                                  </a:schemeClr>
                                </a:solidFill>
                                <a:latin typeface="Cambria Math" panose="02040503050406030204" pitchFamily="18" charset="0"/>
                                <a:cs typeface="Rubik"/>
                                <a:sym typeface="Rubik"/>
                              </a:rPr>
                            </m:ctrlPr>
                          </m:sSubPr>
                          <m:e>
                            <m:r>
                              <a:rPr lang="ar-AE" sz="1467" i="1">
                                <a:solidFill>
                                  <a:schemeClr val="bg1">
                                    <a:lumMod val="10000"/>
                                  </a:schemeClr>
                                </a:solidFill>
                                <a:latin typeface="Cambria Math" panose="02040503050406030204" pitchFamily="18" charset="0"/>
                                <a:cs typeface="Rubik"/>
                                <a:sym typeface="Rubik"/>
                              </a:rPr>
                              <m:t>𝜃</m:t>
                            </m:r>
                          </m:e>
                          <m:sub>
                            <m:r>
                              <a:rPr lang="ar-AE" sz="1467" i="1">
                                <a:solidFill>
                                  <a:schemeClr val="bg1">
                                    <a:lumMod val="10000"/>
                                  </a:schemeClr>
                                </a:solidFill>
                                <a:latin typeface="Cambria Math" panose="02040503050406030204" pitchFamily="18" charset="0"/>
                                <a:cs typeface="Rubik"/>
                                <a:sym typeface="Rubik"/>
                              </a:rPr>
                              <m:t>𝑑</m:t>
                            </m:r>
                          </m:sub>
                        </m:sSub>
                        <m:r>
                          <a:rPr lang="ar-AE" sz="1467" i="1">
                            <a:solidFill>
                              <a:schemeClr val="bg1">
                                <a:lumMod val="10000"/>
                              </a:schemeClr>
                            </a:solidFill>
                            <a:latin typeface="Cambria Math" panose="02040503050406030204" pitchFamily="18" charset="0"/>
                            <a:cs typeface="Rubik"/>
                            <a:sym typeface="Rubik"/>
                          </a:rPr>
                          <m:t> </m:t>
                        </m:r>
                      </m:sub>
                    </m:sSub>
                    <m:sSub>
                      <m:sSubPr>
                        <m:ctrlPr>
                          <a:rPr lang="ar-AE" sz="1467" i="1">
                            <a:solidFill>
                              <a:schemeClr val="bg1">
                                <a:lumMod val="10000"/>
                              </a:schemeClr>
                            </a:solidFill>
                            <a:latin typeface="Cambria Math" panose="02040503050406030204" pitchFamily="18" charset="0"/>
                            <a:ea typeface="Cambria Math" panose="02040503050406030204" pitchFamily="18" charset="0"/>
                          </a:rPr>
                        </m:ctrlPr>
                      </m:sSubPr>
                      <m:e>
                        <m:r>
                          <a:rPr lang="ar-AE" sz="1467" i="1">
                            <a:solidFill>
                              <a:schemeClr val="bg1">
                                <a:lumMod val="10000"/>
                              </a:schemeClr>
                            </a:solidFill>
                            <a:latin typeface="Cambria Math" panose="02040503050406030204" pitchFamily="18" charset="0"/>
                            <a:ea typeface="Cambria Math" panose="02040503050406030204" pitchFamily="18" charset="0"/>
                          </a:rPr>
                          <m:t>ℒ</m:t>
                        </m:r>
                      </m:e>
                      <m:sub>
                        <m:r>
                          <a:rPr lang="en-US" sz="1467" i="1">
                            <a:solidFill>
                              <a:schemeClr val="bg1">
                                <a:lumMod val="10000"/>
                              </a:schemeClr>
                            </a:solidFill>
                            <a:latin typeface="Cambria Math" panose="02040503050406030204" pitchFamily="18" charset="0"/>
                            <a:ea typeface="Cambria Math" panose="02040503050406030204" pitchFamily="18" charset="0"/>
                          </a:rPr>
                          <m:t>𝐷</m:t>
                        </m:r>
                        <m:r>
                          <a:rPr lang="en-US" sz="1467" i="1">
                            <a:solidFill>
                              <a:schemeClr val="bg1">
                                <a:lumMod val="10000"/>
                              </a:schemeClr>
                            </a:solidFill>
                            <a:latin typeface="Cambria Math" panose="02040503050406030204" pitchFamily="18" charset="0"/>
                            <a:ea typeface="Cambria Math" panose="02040503050406030204" pitchFamily="18" charset="0"/>
                          </a:rPr>
                          <m:t>−</m:t>
                        </m:r>
                        <m:r>
                          <a:rPr lang="en-US" sz="1467" i="1">
                            <a:solidFill>
                              <a:schemeClr val="bg1">
                                <a:lumMod val="10000"/>
                              </a:schemeClr>
                            </a:solidFill>
                            <a:latin typeface="Cambria Math" panose="02040503050406030204" pitchFamily="18" charset="0"/>
                            <a:ea typeface="Cambria Math" panose="02040503050406030204" pitchFamily="18" charset="0"/>
                          </a:rPr>
                          <m:t>𝐶𝐸</m:t>
                        </m:r>
                      </m:sub>
                    </m:sSub>
                    <m:r>
                      <a:rPr lang="en-US" sz="1467" i="1">
                        <a:solidFill>
                          <a:schemeClr val="bg1">
                            <a:lumMod val="10000"/>
                          </a:schemeClr>
                        </a:solidFill>
                        <a:latin typeface="Cambria Math" panose="02040503050406030204" pitchFamily="18" charset="0"/>
                        <a:ea typeface="Cambria Math" panose="02040503050406030204" pitchFamily="18" charset="0"/>
                      </a:rPr>
                      <m:t>(</m:t>
                    </m:r>
                    <m:sSub>
                      <m:sSubPr>
                        <m:ctrlPr>
                          <a:rPr lang="en-US" sz="1467" i="1">
                            <a:solidFill>
                              <a:schemeClr val="bg1">
                                <a:lumMod val="10000"/>
                              </a:schemeClr>
                            </a:solidFill>
                            <a:latin typeface="Cambria Math" panose="02040503050406030204" pitchFamily="18" charset="0"/>
                            <a:ea typeface="Cambria Math" panose="02040503050406030204" pitchFamily="18" charset="0"/>
                          </a:rPr>
                        </m:ctrlPr>
                      </m:sSubPr>
                      <m:e>
                        <m:r>
                          <a:rPr lang="en-US" sz="1467" i="1">
                            <a:solidFill>
                              <a:schemeClr val="bg1">
                                <a:lumMod val="10000"/>
                              </a:schemeClr>
                            </a:solidFill>
                            <a:latin typeface="Cambria Math" panose="02040503050406030204" pitchFamily="18" charset="0"/>
                            <a:ea typeface="Cambria Math" panose="02040503050406030204" pitchFamily="18" charset="0"/>
                          </a:rPr>
                          <m:t>h</m:t>
                        </m:r>
                      </m:e>
                      <m:sub>
                        <m:r>
                          <a:rPr lang="en-US" sz="1467" i="1">
                            <a:solidFill>
                              <a:schemeClr val="bg1">
                                <a:lumMod val="10000"/>
                              </a:schemeClr>
                            </a:solidFill>
                            <a:latin typeface="Cambria Math" panose="02040503050406030204" pitchFamily="18" charset="0"/>
                            <a:ea typeface="Cambria Math" panose="02040503050406030204" pitchFamily="18" charset="0"/>
                          </a:rPr>
                          <m:t>𝑥</m:t>
                        </m:r>
                      </m:sub>
                    </m:sSub>
                    <m:r>
                      <a:rPr lang="en-US" sz="1467" i="1">
                        <a:solidFill>
                          <a:schemeClr val="bg1">
                            <a:lumMod val="10000"/>
                          </a:schemeClr>
                        </a:solidFill>
                        <a:latin typeface="Cambria Math" panose="02040503050406030204" pitchFamily="18" charset="0"/>
                        <a:ea typeface="Cambria Math" panose="02040503050406030204" pitchFamily="18" charset="0"/>
                      </a:rPr>
                      <m:t>,</m:t>
                    </m:r>
                    <m:r>
                      <a:rPr lang="en-US" sz="1467" i="1">
                        <a:solidFill>
                          <a:schemeClr val="bg1">
                            <a:lumMod val="10000"/>
                          </a:schemeClr>
                        </a:solidFill>
                        <a:latin typeface="Cambria Math" panose="02040503050406030204" pitchFamily="18" charset="0"/>
                        <a:ea typeface="Cambria Math" panose="02040503050406030204" pitchFamily="18" charset="0"/>
                      </a:rPr>
                      <m:t>𝑦</m:t>
                    </m:r>
                    <m:r>
                      <a:rPr lang="en-US" sz="1467" i="1">
                        <a:solidFill>
                          <a:schemeClr val="bg1">
                            <a:lumMod val="10000"/>
                          </a:schemeClr>
                        </a:solidFill>
                        <a:latin typeface="Cambria Math" panose="02040503050406030204" pitchFamily="18" charset="0"/>
                        <a:ea typeface="Cambria Math" panose="02040503050406030204" pitchFamily="18" charset="0"/>
                      </a:rPr>
                      <m:t>;</m:t>
                    </m:r>
                    <m:sSub>
                      <m:sSubPr>
                        <m:ctrlPr>
                          <a:rPr lang="en-US" sz="1467" i="1">
                            <a:solidFill>
                              <a:schemeClr val="bg1">
                                <a:lumMod val="10000"/>
                              </a:schemeClr>
                            </a:solidFill>
                            <a:latin typeface="Cambria Math" panose="02040503050406030204" pitchFamily="18" charset="0"/>
                            <a:ea typeface="Cambria Math" panose="02040503050406030204" pitchFamily="18" charset="0"/>
                          </a:rPr>
                        </m:ctrlPr>
                      </m:sSubPr>
                      <m:e>
                        <m:r>
                          <a:rPr lang="en-US" sz="1467" i="1">
                            <a:solidFill>
                              <a:schemeClr val="bg1">
                                <a:lumMod val="10000"/>
                              </a:schemeClr>
                            </a:solidFill>
                            <a:latin typeface="Cambria Math" panose="02040503050406030204" pitchFamily="18" charset="0"/>
                            <a:ea typeface="Cambria Math" panose="02040503050406030204" pitchFamily="18" charset="0"/>
                          </a:rPr>
                          <m:t>𝜃</m:t>
                        </m:r>
                      </m:e>
                      <m:sub>
                        <m:r>
                          <a:rPr lang="en-US" sz="1467" i="1">
                            <a:solidFill>
                              <a:schemeClr val="bg1">
                                <a:lumMod val="10000"/>
                              </a:schemeClr>
                            </a:solidFill>
                            <a:latin typeface="Cambria Math" panose="02040503050406030204" pitchFamily="18" charset="0"/>
                            <a:ea typeface="Cambria Math" panose="02040503050406030204" pitchFamily="18" charset="0"/>
                          </a:rPr>
                          <m:t>𝑑</m:t>
                        </m:r>
                      </m:sub>
                    </m:sSub>
                    <m:r>
                      <a:rPr lang="en-US" sz="1467" i="1">
                        <a:solidFill>
                          <a:schemeClr val="bg1">
                            <a:lumMod val="10000"/>
                          </a:schemeClr>
                        </a:solidFill>
                        <a:latin typeface="Cambria Math" panose="02040503050406030204" pitchFamily="18" charset="0"/>
                        <a:ea typeface="Cambria Math" panose="02040503050406030204" pitchFamily="18" charset="0"/>
                      </a:rPr>
                      <m:t>)</m:t>
                    </m:r>
                  </m:oMath>
                </a14:m>
                <a:endParaRPr lang="ar-AE" sz="1467" dirty="0">
                  <a:solidFill>
                    <a:schemeClr val="bg1">
                      <a:lumMod val="10000"/>
                    </a:schemeClr>
                  </a:solidFill>
                  <a:latin typeface="Courier" pitchFamily="2" charset="0"/>
                  <a:ea typeface="Rubik"/>
                  <a:cs typeface="Rubik"/>
                  <a:sym typeface="Rubik"/>
                </a:endParaRPr>
              </a:p>
            </p:txBody>
          </p:sp>
        </mc:Choice>
        <mc:Fallback>
          <p:sp>
            <p:nvSpPr>
              <p:cNvPr id="55" name="Google Shape;401;p47">
                <a:extLst>
                  <a:ext uri="{FF2B5EF4-FFF2-40B4-BE49-F238E27FC236}">
                    <a16:creationId xmlns:a16="http://schemas.microsoft.com/office/drawing/2014/main" id="{B933410F-045C-A941-B534-D8F074F80C53}"/>
                  </a:ext>
                </a:extLst>
              </p:cNvPr>
              <p:cNvSpPr>
                <a:spLocks noRot="1" noChangeAspect="1" noMove="1" noResize="1" noEditPoints="1" noAdjustHandles="1" noChangeArrowheads="1" noChangeShapeType="1" noTextEdit="1"/>
              </p:cNvSpPr>
              <p:nvPr/>
            </p:nvSpPr>
            <p:spPr>
              <a:xfrm>
                <a:off x="4125537" y="4424887"/>
                <a:ext cx="3169920" cy="2194559"/>
              </a:xfrm>
              <a:prstGeom prst="roundRect">
                <a:avLst>
                  <a:gd name="adj" fmla="val 4548"/>
                </a:avLst>
              </a:prstGeom>
              <a:blipFill>
                <a:blip r:embed="rId4"/>
                <a:stretch>
                  <a:fillRect b="-9195"/>
                </a:stretch>
              </a:blipFill>
              <a:ln w="12700">
                <a:solidFill>
                  <a:schemeClr val="bg1">
                    <a:lumMod val="10000"/>
                  </a:schemeClr>
                </a:solidFill>
              </a:ln>
              <a:effectLst/>
            </p:spPr>
            <p:txBody>
              <a:bodyPr/>
              <a:lstStyle/>
              <a:p>
                <a:r>
                  <a:rPr lang="en-US">
                    <a:noFill/>
                  </a:rPr>
                  <a:t> </a:t>
                </a:r>
              </a:p>
            </p:txBody>
          </p:sp>
        </mc:Fallback>
      </mc:AlternateContent>
      <p:sp>
        <p:nvSpPr>
          <p:cNvPr id="57" name="Oval 56">
            <a:extLst>
              <a:ext uri="{FF2B5EF4-FFF2-40B4-BE49-F238E27FC236}">
                <a16:creationId xmlns:a16="http://schemas.microsoft.com/office/drawing/2014/main" id="{08A8C1BA-7974-5B42-B415-6AC5E6AF23A9}"/>
              </a:ext>
            </a:extLst>
          </p:cNvPr>
          <p:cNvSpPr/>
          <p:nvPr/>
        </p:nvSpPr>
        <p:spPr>
          <a:xfrm>
            <a:off x="5125769" y="5128590"/>
            <a:ext cx="1409756" cy="310156"/>
          </a:xfrm>
          <a:prstGeom prst="ellipse">
            <a:avLst/>
          </a:prstGeom>
          <a:solidFill>
            <a:srgbClr val="CA437E">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8" name="Oval 57">
            <a:extLst>
              <a:ext uri="{FF2B5EF4-FFF2-40B4-BE49-F238E27FC236}">
                <a16:creationId xmlns:a16="http://schemas.microsoft.com/office/drawing/2014/main" id="{C6FD5CA9-015F-9C4F-9B62-2328065E359F}"/>
              </a:ext>
            </a:extLst>
          </p:cNvPr>
          <p:cNvSpPr/>
          <p:nvPr/>
        </p:nvSpPr>
        <p:spPr>
          <a:xfrm>
            <a:off x="5104650" y="5547273"/>
            <a:ext cx="1409756" cy="404220"/>
          </a:xfrm>
          <a:prstGeom prst="ellipse">
            <a:avLst/>
          </a:prstGeom>
          <a:solidFill>
            <a:srgbClr val="10A2B8">
              <a:alpha val="21000"/>
            </a:srgbClr>
          </a:solidFill>
          <a:ln>
            <a:solidFill>
              <a:srgbClr val="469E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9" name="Google Shape;240;p35">
            <a:extLst>
              <a:ext uri="{FF2B5EF4-FFF2-40B4-BE49-F238E27FC236}">
                <a16:creationId xmlns:a16="http://schemas.microsoft.com/office/drawing/2014/main" id="{BB1C5CF2-5FE9-354A-A519-6F7B782B9F77}"/>
              </a:ext>
            </a:extLst>
          </p:cNvPr>
          <p:cNvSpPr/>
          <p:nvPr/>
        </p:nvSpPr>
        <p:spPr>
          <a:xfrm>
            <a:off x="7666301" y="5647795"/>
            <a:ext cx="1530952" cy="698400"/>
          </a:xfrm>
          <a:prstGeom prst="roundRect">
            <a:avLst>
              <a:gd name="adj" fmla="val 4548"/>
            </a:avLst>
          </a:prstGeom>
          <a:solidFill>
            <a:srgbClr val="FFFFFF"/>
          </a:soli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 sz="1600" dirty="0">
                <a:solidFill>
                  <a:srgbClr val="75A7C6"/>
                </a:solidFill>
                <a:latin typeface="Rubik"/>
                <a:ea typeface="Rubik"/>
                <a:cs typeface="Rubik"/>
                <a:sym typeface="Rubik"/>
              </a:rPr>
              <a:t>Privacy Term</a:t>
            </a:r>
            <a:endParaRPr sz="1600" dirty="0">
              <a:solidFill>
                <a:srgbClr val="75A7C6"/>
              </a:solidFill>
              <a:latin typeface="Rubik"/>
              <a:ea typeface="Rubik"/>
              <a:cs typeface="Rubik"/>
              <a:sym typeface="Rubik"/>
            </a:endParaRPr>
          </a:p>
        </p:txBody>
      </p:sp>
      <p:sp>
        <p:nvSpPr>
          <p:cNvPr id="60" name="Google Shape;240;p35">
            <a:extLst>
              <a:ext uri="{FF2B5EF4-FFF2-40B4-BE49-F238E27FC236}">
                <a16:creationId xmlns:a16="http://schemas.microsoft.com/office/drawing/2014/main" id="{1C679173-3B74-DD43-BC74-76031D5C0CCF}"/>
              </a:ext>
            </a:extLst>
          </p:cNvPr>
          <p:cNvSpPr/>
          <p:nvPr/>
        </p:nvSpPr>
        <p:spPr>
          <a:xfrm>
            <a:off x="7666301" y="4639085"/>
            <a:ext cx="1530952" cy="698400"/>
          </a:xfrm>
          <a:prstGeom prst="roundRect">
            <a:avLst>
              <a:gd name="adj" fmla="val 4548"/>
            </a:avLst>
          </a:prstGeom>
          <a:solidFill>
            <a:srgbClr val="FFFFFF"/>
          </a:soli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 sz="1600" dirty="0">
                <a:solidFill>
                  <a:srgbClr val="CA437E"/>
                </a:solidFill>
                <a:latin typeface="Rubik"/>
                <a:ea typeface="Rubik"/>
                <a:cs typeface="Rubik"/>
                <a:sym typeface="Rubik"/>
              </a:rPr>
              <a:t>Utility Term</a:t>
            </a:r>
            <a:endParaRPr sz="1600" dirty="0">
              <a:solidFill>
                <a:srgbClr val="CA437E"/>
              </a:solidFill>
              <a:latin typeface="Rubik"/>
              <a:ea typeface="Rubik"/>
              <a:cs typeface="Rubik"/>
              <a:sym typeface="Rubik"/>
            </a:endParaRPr>
          </a:p>
        </p:txBody>
      </p:sp>
      <p:cxnSp>
        <p:nvCxnSpPr>
          <p:cNvPr id="61" name="Straight Arrow Connector 60">
            <a:extLst>
              <a:ext uri="{FF2B5EF4-FFF2-40B4-BE49-F238E27FC236}">
                <a16:creationId xmlns:a16="http://schemas.microsoft.com/office/drawing/2014/main" id="{3B8D67C9-D7D1-FA4C-B31B-0C7B54EBA2F1}"/>
              </a:ext>
            </a:extLst>
          </p:cNvPr>
          <p:cNvCxnSpPr>
            <a:cxnSpLocks/>
            <a:stCxn id="57" idx="6"/>
            <a:endCxn id="60" idx="1"/>
          </p:cNvCxnSpPr>
          <p:nvPr/>
        </p:nvCxnSpPr>
        <p:spPr>
          <a:xfrm flipV="1">
            <a:off x="6535525" y="4988286"/>
            <a:ext cx="1130777" cy="295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7A718DE-567D-FE4B-B9E9-133B7AC0D1CB}"/>
              </a:ext>
            </a:extLst>
          </p:cNvPr>
          <p:cNvCxnSpPr>
            <a:cxnSpLocks/>
            <a:endCxn id="59" idx="1"/>
          </p:cNvCxnSpPr>
          <p:nvPr/>
        </p:nvCxnSpPr>
        <p:spPr>
          <a:xfrm>
            <a:off x="6530240" y="5736382"/>
            <a:ext cx="1136061" cy="260613"/>
          </a:xfrm>
          <a:prstGeom prst="straightConnector1">
            <a:avLst/>
          </a:prstGeom>
          <a:ln>
            <a:solidFill>
              <a:srgbClr val="75A7C6"/>
            </a:solidFill>
            <a:tailEnd type="triangle"/>
          </a:ln>
        </p:spPr>
        <p:style>
          <a:lnRef idx="1">
            <a:schemeClr val="accent5"/>
          </a:lnRef>
          <a:fillRef idx="0">
            <a:schemeClr val="accent5"/>
          </a:fillRef>
          <a:effectRef idx="0">
            <a:schemeClr val="accent5"/>
          </a:effectRef>
          <a:fontRef idx="minor">
            <a:schemeClr val="tx1"/>
          </a:fontRef>
        </p:style>
      </p:cxnSp>
      <p:cxnSp>
        <p:nvCxnSpPr>
          <p:cNvPr id="131" name="Straight Arrow Connector 130">
            <a:extLst>
              <a:ext uri="{FF2B5EF4-FFF2-40B4-BE49-F238E27FC236}">
                <a16:creationId xmlns:a16="http://schemas.microsoft.com/office/drawing/2014/main" id="{474C7CAA-9156-D446-BFE7-7B70B65214A0}"/>
              </a:ext>
            </a:extLst>
          </p:cNvPr>
          <p:cNvCxnSpPr>
            <a:cxnSpLocks/>
            <a:stCxn id="162" idx="2"/>
            <a:endCxn id="139" idx="1"/>
          </p:cNvCxnSpPr>
          <p:nvPr/>
        </p:nvCxnSpPr>
        <p:spPr>
          <a:xfrm flipV="1">
            <a:off x="7951239" y="3356161"/>
            <a:ext cx="99957" cy="24627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8AE4791F-D771-D242-8EBC-E49650083697}"/>
              </a:ext>
            </a:extLst>
          </p:cNvPr>
          <p:cNvCxnSpPr>
            <a:cxnSpLocks/>
            <a:stCxn id="162" idx="2"/>
            <a:endCxn id="140" idx="1"/>
          </p:cNvCxnSpPr>
          <p:nvPr/>
        </p:nvCxnSpPr>
        <p:spPr>
          <a:xfrm>
            <a:off x="7951239" y="3602432"/>
            <a:ext cx="99958" cy="176980"/>
          </a:xfrm>
          <a:prstGeom prst="straightConnector1">
            <a:avLst/>
          </a:prstGeom>
          <a:ln>
            <a:solidFill>
              <a:srgbClr val="001F5E"/>
            </a:solidFill>
            <a:tailEnd type="triangle"/>
          </a:ln>
        </p:spPr>
        <p:style>
          <a:lnRef idx="1">
            <a:schemeClr val="accent1"/>
          </a:lnRef>
          <a:fillRef idx="0">
            <a:schemeClr val="accent1"/>
          </a:fillRef>
          <a:effectRef idx="0">
            <a:schemeClr val="accent1"/>
          </a:effectRef>
          <a:fontRef idx="minor">
            <a:schemeClr val="tx1"/>
          </a:fontRef>
        </p:style>
      </p:cxnSp>
      <p:sp>
        <p:nvSpPr>
          <p:cNvPr id="133" name="Cube 132">
            <a:extLst>
              <a:ext uri="{FF2B5EF4-FFF2-40B4-BE49-F238E27FC236}">
                <a16:creationId xmlns:a16="http://schemas.microsoft.com/office/drawing/2014/main" id="{B8465AA5-7D0C-FF42-9674-2EA292866DC8}"/>
              </a:ext>
            </a:extLst>
          </p:cNvPr>
          <p:cNvSpPr/>
          <p:nvPr/>
        </p:nvSpPr>
        <p:spPr>
          <a:xfrm>
            <a:off x="4320564" y="3153567"/>
            <a:ext cx="1482112" cy="731520"/>
          </a:xfrm>
          <a:prstGeom prst="cube">
            <a:avLst>
              <a:gd name="adj" fmla="val 18390"/>
            </a:avLst>
          </a:prstGeom>
          <a:solidFill>
            <a:srgbClr val="8ABFDF"/>
          </a:solidFill>
          <a:ln w="190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cs typeface="Rubik"/>
                <a:sym typeface="Rubik"/>
              </a:rPr>
              <a:t>Author Discriminator</a:t>
            </a:r>
          </a:p>
        </p:txBody>
      </p:sp>
      <p:cxnSp>
        <p:nvCxnSpPr>
          <p:cNvPr id="134" name="Straight Arrow Connector 133">
            <a:extLst>
              <a:ext uri="{FF2B5EF4-FFF2-40B4-BE49-F238E27FC236}">
                <a16:creationId xmlns:a16="http://schemas.microsoft.com/office/drawing/2014/main" id="{7E644CE0-93D4-DC41-8B73-3A99A065DB90}"/>
              </a:ext>
            </a:extLst>
          </p:cNvPr>
          <p:cNvCxnSpPr>
            <a:cxnSpLocks/>
            <a:stCxn id="133" idx="4"/>
            <a:endCxn id="174" idx="0"/>
          </p:cNvCxnSpPr>
          <p:nvPr/>
        </p:nvCxnSpPr>
        <p:spPr>
          <a:xfrm>
            <a:off x="5668149" y="3586590"/>
            <a:ext cx="391429" cy="54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15B54B14-30A2-DF45-9907-E92E5D4B96C7}"/>
              </a:ext>
            </a:extLst>
          </p:cNvPr>
          <p:cNvGrpSpPr/>
          <p:nvPr/>
        </p:nvGrpSpPr>
        <p:grpSpPr>
          <a:xfrm>
            <a:off x="6059577" y="3126945"/>
            <a:ext cx="2045443" cy="954908"/>
            <a:chOff x="4389405" y="2491071"/>
            <a:chExt cx="1534082" cy="716181"/>
          </a:xfrm>
        </p:grpSpPr>
        <p:sp>
          <p:nvSpPr>
            <p:cNvPr id="160" name="TextBox 159">
              <a:extLst>
                <a:ext uri="{FF2B5EF4-FFF2-40B4-BE49-F238E27FC236}">
                  <a16:creationId xmlns:a16="http://schemas.microsoft.com/office/drawing/2014/main" id="{FC4356D7-9F63-E846-89DB-0E4103ED7070}"/>
                </a:ext>
              </a:extLst>
            </p:cNvPr>
            <p:cNvSpPr txBox="1"/>
            <p:nvPr/>
          </p:nvSpPr>
          <p:spPr>
            <a:xfrm>
              <a:off x="5465327" y="3027654"/>
              <a:ext cx="458160" cy="161583"/>
            </a:xfrm>
            <a:prstGeom prst="rect">
              <a:avLst/>
            </a:prstGeom>
            <a:noFill/>
          </p:spPr>
          <p:txBody>
            <a:bodyPr wrap="square" rtlCol="0">
              <a:spAutoFit/>
            </a:bodyPr>
            <a:lstStyle/>
            <a:p>
              <a:r>
                <a:rPr lang="en-US" sz="800" b="1" dirty="0">
                  <a:solidFill>
                    <a:srgbClr val="606060"/>
                  </a:solidFill>
                  <a:latin typeface="Helvetica" pitchFamily="2" charset="0"/>
                </a:rPr>
                <a:t>Zara</a:t>
              </a:r>
            </a:p>
          </p:txBody>
        </p:sp>
        <p:grpSp>
          <p:nvGrpSpPr>
            <p:cNvPr id="161" name="Group 160">
              <a:extLst>
                <a:ext uri="{FF2B5EF4-FFF2-40B4-BE49-F238E27FC236}">
                  <a16:creationId xmlns:a16="http://schemas.microsoft.com/office/drawing/2014/main" id="{72EAF39E-6E3A-CD48-B3A4-923B5C87740A}"/>
                </a:ext>
              </a:extLst>
            </p:cNvPr>
            <p:cNvGrpSpPr/>
            <p:nvPr/>
          </p:nvGrpSpPr>
          <p:grpSpPr>
            <a:xfrm>
              <a:off x="4389405" y="2491071"/>
              <a:ext cx="1418746" cy="716181"/>
              <a:chOff x="4204359" y="2371325"/>
              <a:chExt cx="1418746" cy="716181"/>
            </a:xfrm>
          </p:grpSpPr>
          <p:sp>
            <p:nvSpPr>
              <p:cNvPr id="162" name="Rectangle 161">
                <a:extLst>
                  <a:ext uri="{FF2B5EF4-FFF2-40B4-BE49-F238E27FC236}">
                    <a16:creationId xmlns:a16="http://schemas.microsoft.com/office/drawing/2014/main" id="{5F1E973F-7422-AF4C-99EF-97684B13DE8B}"/>
                  </a:ext>
                </a:extLst>
              </p:cNvPr>
              <p:cNvSpPr/>
              <p:nvPr/>
            </p:nvSpPr>
            <p:spPr>
              <a:xfrm rot="16200000">
                <a:off x="4557951" y="2019403"/>
                <a:ext cx="713232" cy="1417076"/>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sz="1400" b="1">
                  <a:latin typeface="Helvetica" pitchFamily="2" charset="0"/>
                </a:endParaRPr>
              </a:p>
            </p:txBody>
          </p:sp>
          <p:cxnSp>
            <p:nvCxnSpPr>
              <p:cNvPr id="163" name="Straight Connector 162">
                <a:extLst>
                  <a:ext uri="{FF2B5EF4-FFF2-40B4-BE49-F238E27FC236}">
                    <a16:creationId xmlns:a16="http://schemas.microsoft.com/office/drawing/2014/main" id="{2401ED48-4CE6-DC4A-A5D7-C42B42784774}"/>
                  </a:ext>
                </a:extLst>
              </p:cNvPr>
              <p:cNvCxnSpPr/>
              <p:nvPr/>
            </p:nvCxnSpPr>
            <p:spPr>
              <a:xfrm rot="16200000" flipH="1">
                <a:off x="4075720" y="2695393"/>
                <a:ext cx="506370" cy="0"/>
              </a:xfrm>
              <a:prstGeom prst="line">
                <a:avLst/>
              </a:prstGeom>
              <a:ln w="635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B7FF817-B953-D04E-A146-0BF46CB8B186}"/>
                  </a:ext>
                </a:extLst>
              </p:cNvPr>
              <p:cNvCxnSpPr>
                <a:cxnSpLocks/>
              </p:cNvCxnSpPr>
              <p:nvPr/>
            </p:nvCxnSpPr>
            <p:spPr>
              <a:xfrm rot="16200000" flipV="1">
                <a:off x="4962557" y="2314926"/>
                <a:ext cx="0" cy="1267305"/>
              </a:xfrm>
              <a:prstGeom prst="line">
                <a:avLst/>
              </a:prstGeom>
              <a:ln w="635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7A402993-085D-F647-86EB-10EB1E48830B}"/>
                  </a:ext>
                </a:extLst>
              </p:cNvPr>
              <p:cNvSpPr/>
              <p:nvPr/>
            </p:nvSpPr>
            <p:spPr>
              <a:xfrm rot="16200000">
                <a:off x="4191966" y="2673156"/>
                <a:ext cx="481301" cy="62845"/>
              </a:xfrm>
              <a:prstGeom prst="rect">
                <a:avLst/>
              </a:prstGeom>
              <a:solidFill>
                <a:srgbClr val="083979"/>
              </a:solidFill>
              <a:ln w="6350">
                <a:solidFill>
                  <a:schemeClr val="bg1">
                    <a:lumMod val="1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b="1">
                  <a:latin typeface="Helvetica" pitchFamily="2" charset="0"/>
                </a:endParaRPr>
              </a:p>
            </p:txBody>
          </p:sp>
          <p:sp>
            <p:nvSpPr>
              <p:cNvPr id="166" name="Rectangle 165">
                <a:extLst>
                  <a:ext uri="{FF2B5EF4-FFF2-40B4-BE49-F238E27FC236}">
                    <a16:creationId xmlns:a16="http://schemas.microsoft.com/office/drawing/2014/main" id="{761978B3-2EFA-C347-AE0D-9472728A1BB9}"/>
                  </a:ext>
                </a:extLst>
              </p:cNvPr>
              <p:cNvSpPr/>
              <p:nvPr/>
            </p:nvSpPr>
            <p:spPr>
              <a:xfrm rot="16200000">
                <a:off x="4389726" y="2754639"/>
                <a:ext cx="320431" cy="60748"/>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67" name="Rectangle 166">
                <a:extLst>
                  <a:ext uri="{FF2B5EF4-FFF2-40B4-BE49-F238E27FC236}">
                    <a16:creationId xmlns:a16="http://schemas.microsoft.com/office/drawing/2014/main" id="{753A1EC9-AE6D-CA43-911B-9812FA66CDD4}"/>
                  </a:ext>
                </a:extLst>
              </p:cNvPr>
              <p:cNvSpPr/>
              <p:nvPr/>
            </p:nvSpPr>
            <p:spPr>
              <a:xfrm rot="16200000">
                <a:off x="4567095" y="2820462"/>
                <a:ext cx="186688" cy="62845"/>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68" name="Rectangle 167">
                <a:extLst>
                  <a:ext uri="{FF2B5EF4-FFF2-40B4-BE49-F238E27FC236}">
                    <a16:creationId xmlns:a16="http://schemas.microsoft.com/office/drawing/2014/main" id="{B6ADCD64-707D-AC4F-BA31-BF6A95CB109A}"/>
                  </a:ext>
                </a:extLst>
              </p:cNvPr>
              <p:cNvSpPr/>
              <p:nvPr/>
            </p:nvSpPr>
            <p:spPr>
              <a:xfrm rot="16200000">
                <a:off x="4691170" y="2820462"/>
                <a:ext cx="186688" cy="62845"/>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69" name="Rectangle 168">
                <a:extLst>
                  <a:ext uri="{FF2B5EF4-FFF2-40B4-BE49-F238E27FC236}">
                    <a16:creationId xmlns:a16="http://schemas.microsoft.com/office/drawing/2014/main" id="{722BC2E1-B1A4-304E-854E-215B35AAB517}"/>
                  </a:ext>
                </a:extLst>
              </p:cNvPr>
              <p:cNvSpPr/>
              <p:nvPr/>
            </p:nvSpPr>
            <p:spPr>
              <a:xfrm rot="16200000">
                <a:off x="4800619" y="2820462"/>
                <a:ext cx="186688" cy="62845"/>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70" name="Rectangle 169">
                <a:extLst>
                  <a:ext uri="{FF2B5EF4-FFF2-40B4-BE49-F238E27FC236}">
                    <a16:creationId xmlns:a16="http://schemas.microsoft.com/office/drawing/2014/main" id="{CB0F0D59-66CF-8249-8E0E-419AD2348A6B}"/>
                  </a:ext>
                </a:extLst>
              </p:cNvPr>
              <p:cNvSpPr/>
              <p:nvPr/>
            </p:nvSpPr>
            <p:spPr>
              <a:xfrm rot="16200000">
                <a:off x="5285578" y="2891858"/>
                <a:ext cx="50709" cy="56032"/>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71" name="Rectangle 170">
                <a:extLst>
                  <a:ext uri="{FF2B5EF4-FFF2-40B4-BE49-F238E27FC236}">
                    <a16:creationId xmlns:a16="http://schemas.microsoft.com/office/drawing/2014/main" id="{663F21CB-02D7-884E-B79F-6E55869FCC14}"/>
                  </a:ext>
                </a:extLst>
              </p:cNvPr>
              <p:cNvSpPr/>
              <p:nvPr/>
            </p:nvSpPr>
            <p:spPr>
              <a:xfrm rot="16200000">
                <a:off x="5383651" y="2891858"/>
                <a:ext cx="50709" cy="56032"/>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72" name="TextBox 171">
                <a:extLst>
                  <a:ext uri="{FF2B5EF4-FFF2-40B4-BE49-F238E27FC236}">
                    <a16:creationId xmlns:a16="http://schemas.microsoft.com/office/drawing/2014/main" id="{B225A276-1D7E-F745-9C7A-40CF255CAFCC}"/>
                  </a:ext>
                </a:extLst>
              </p:cNvPr>
              <p:cNvSpPr txBox="1"/>
              <p:nvPr/>
            </p:nvSpPr>
            <p:spPr>
              <a:xfrm>
                <a:off x="4235371" y="2924639"/>
                <a:ext cx="405015" cy="161583"/>
              </a:xfrm>
              <a:prstGeom prst="rect">
                <a:avLst/>
              </a:prstGeom>
              <a:noFill/>
            </p:spPr>
            <p:txBody>
              <a:bodyPr wrap="square" rtlCol="0">
                <a:spAutoFit/>
              </a:bodyPr>
              <a:lstStyle/>
              <a:p>
                <a:r>
                  <a:rPr lang="en-US" sz="800" b="1" dirty="0">
                    <a:solidFill>
                      <a:schemeClr val="bg2"/>
                    </a:solidFill>
                    <a:latin typeface="Helvetica" pitchFamily="2" charset="0"/>
                  </a:rPr>
                  <a:t>Alex</a:t>
                </a:r>
              </a:p>
            </p:txBody>
          </p:sp>
          <p:sp>
            <p:nvSpPr>
              <p:cNvPr id="173" name="TextBox 172">
                <a:extLst>
                  <a:ext uri="{FF2B5EF4-FFF2-40B4-BE49-F238E27FC236}">
                    <a16:creationId xmlns:a16="http://schemas.microsoft.com/office/drawing/2014/main" id="{D64110AD-1B45-C74C-91EE-3A5F9A6C98FA}"/>
                  </a:ext>
                </a:extLst>
              </p:cNvPr>
              <p:cNvSpPr txBox="1"/>
              <p:nvPr/>
            </p:nvSpPr>
            <p:spPr>
              <a:xfrm>
                <a:off x="4423860" y="2925923"/>
                <a:ext cx="427306" cy="161583"/>
              </a:xfrm>
              <a:prstGeom prst="rect">
                <a:avLst/>
              </a:prstGeom>
              <a:noFill/>
            </p:spPr>
            <p:txBody>
              <a:bodyPr wrap="square" rtlCol="0">
                <a:spAutoFit/>
              </a:bodyPr>
              <a:lstStyle/>
              <a:p>
                <a:r>
                  <a:rPr lang="en-US" sz="800" b="1" dirty="0">
                    <a:solidFill>
                      <a:schemeClr val="bg2"/>
                    </a:solidFill>
                    <a:latin typeface="Helvetica" pitchFamily="2" charset="0"/>
                  </a:rPr>
                  <a:t>Alice</a:t>
                </a:r>
              </a:p>
            </p:txBody>
          </p:sp>
          <p:sp>
            <p:nvSpPr>
              <p:cNvPr id="174" name="TextBox 173">
                <a:extLst>
                  <a:ext uri="{FF2B5EF4-FFF2-40B4-BE49-F238E27FC236}">
                    <a16:creationId xmlns:a16="http://schemas.microsoft.com/office/drawing/2014/main" id="{F8EBACE4-FA08-2449-9B4E-559C3C2CED75}"/>
                  </a:ext>
                </a:extLst>
              </p:cNvPr>
              <p:cNvSpPr txBox="1"/>
              <p:nvPr/>
            </p:nvSpPr>
            <p:spPr>
              <a:xfrm rot="16200000">
                <a:off x="3984502" y="2635677"/>
                <a:ext cx="601298" cy="161583"/>
              </a:xfrm>
              <a:prstGeom prst="rect">
                <a:avLst/>
              </a:prstGeom>
              <a:noFill/>
            </p:spPr>
            <p:txBody>
              <a:bodyPr wrap="square" rtlCol="0">
                <a:spAutoFit/>
              </a:bodyPr>
              <a:lstStyle/>
              <a:p>
                <a:r>
                  <a:rPr lang="en-US" sz="800" b="1" dirty="0">
                    <a:solidFill>
                      <a:schemeClr val="bg2"/>
                    </a:solidFill>
                    <a:latin typeface="Helvetica" pitchFamily="2" charset="0"/>
                  </a:rPr>
                  <a:t>Probability</a:t>
                </a:r>
              </a:p>
            </p:txBody>
          </p:sp>
          <p:grpSp>
            <p:nvGrpSpPr>
              <p:cNvPr id="175" name="Group 174">
                <a:extLst>
                  <a:ext uri="{FF2B5EF4-FFF2-40B4-BE49-F238E27FC236}">
                    <a16:creationId xmlns:a16="http://schemas.microsoft.com/office/drawing/2014/main" id="{8C0AF0D3-0283-5141-8E4D-A36A70583706}"/>
                  </a:ext>
                </a:extLst>
              </p:cNvPr>
              <p:cNvGrpSpPr/>
              <p:nvPr/>
            </p:nvGrpSpPr>
            <p:grpSpPr>
              <a:xfrm>
                <a:off x="5029881" y="2891253"/>
                <a:ext cx="141533" cy="34985"/>
                <a:chOff x="5127571" y="2544056"/>
                <a:chExt cx="141533" cy="34985"/>
              </a:xfrm>
              <a:solidFill>
                <a:srgbClr val="2D7DBB"/>
              </a:solidFill>
            </p:grpSpPr>
            <p:sp>
              <p:nvSpPr>
                <p:cNvPr id="176" name="Oval 175">
                  <a:extLst>
                    <a:ext uri="{FF2B5EF4-FFF2-40B4-BE49-F238E27FC236}">
                      <a16:creationId xmlns:a16="http://schemas.microsoft.com/office/drawing/2014/main" id="{31B7874F-32C6-0048-A385-2E763CEBED2A}"/>
                    </a:ext>
                  </a:extLst>
                </p:cNvPr>
                <p:cNvSpPr/>
                <p:nvPr/>
              </p:nvSpPr>
              <p:spPr>
                <a:xfrm rot="16200000" flipV="1">
                  <a:off x="5126495" y="2545132"/>
                  <a:ext cx="34985" cy="32834"/>
                </a:xfrm>
                <a:prstGeom prst="ellipse">
                  <a:avLst/>
                </a:prstGeom>
                <a:grp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77" name="Oval 176">
                  <a:extLst>
                    <a:ext uri="{FF2B5EF4-FFF2-40B4-BE49-F238E27FC236}">
                      <a16:creationId xmlns:a16="http://schemas.microsoft.com/office/drawing/2014/main" id="{E0145C29-F858-E14D-B673-2972E4F3F08D}"/>
                    </a:ext>
                  </a:extLst>
                </p:cNvPr>
                <p:cNvSpPr/>
                <p:nvPr/>
              </p:nvSpPr>
              <p:spPr>
                <a:xfrm rot="16200000" flipV="1">
                  <a:off x="5181505" y="2545132"/>
                  <a:ext cx="34985" cy="32834"/>
                </a:xfrm>
                <a:prstGeom prst="ellipse">
                  <a:avLst/>
                </a:prstGeom>
                <a:grp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78" name="Oval 177">
                  <a:extLst>
                    <a:ext uri="{FF2B5EF4-FFF2-40B4-BE49-F238E27FC236}">
                      <a16:creationId xmlns:a16="http://schemas.microsoft.com/office/drawing/2014/main" id="{B81F7813-8E3F-0046-8727-EB8BE952C0A6}"/>
                    </a:ext>
                  </a:extLst>
                </p:cNvPr>
                <p:cNvSpPr/>
                <p:nvPr/>
              </p:nvSpPr>
              <p:spPr>
                <a:xfrm rot="16200000" flipV="1">
                  <a:off x="5235194" y="2545132"/>
                  <a:ext cx="34985" cy="32834"/>
                </a:xfrm>
                <a:prstGeom prst="ellipse">
                  <a:avLst/>
                </a:prstGeom>
                <a:grp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grpSp>
        </p:grpSp>
      </p:grpSp>
      <mc:AlternateContent xmlns:mc="http://schemas.openxmlformats.org/markup-compatibility/2006">
        <mc:Choice xmlns:a14="http://schemas.microsoft.com/office/drawing/2010/main" Requires="a14">
          <p:sp>
            <p:nvSpPr>
              <p:cNvPr id="136" name="TextBox 135">
                <a:extLst>
                  <a:ext uri="{FF2B5EF4-FFF2-40B4-BE49-F238E27FC236}">
                    <a16:creationId xmlns:a16="http://schemas.microsoft.com/office/drawing/2014/main" id="{0FE94F36-FE96-FF40-8C61-CFCBF15B2BDE}"/>
                  </a:ext>
                </a:extLst>
              </p:cNvPr>
              <p:cNvSpPr txBox="1"/>
              <p:nvPr/>
            </p:nvSpPr>
            <p:spPr>
              <a:xfrm>
                <a:off x="4889742" y="2675243"/>
                <a:ext cx="437106" cy="3181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𝑑</m:t>
                          </m:r>
                        </m:sub>
                      </m:sSub>
                    </m:oMath>
                  </m:oMathPara>
                </a14:m>
                <a:endParaRPr lang="en-US" sz="1467" dirty="0"/>
              </a:p>
            </p:txBody>
          </p:sp>
        </mc:Choice>
        <mc:Fallback>
          <p:sp>
            <p:nvSpPr>
              <p:cNvPr id="136" name="TextBox 135">
                <a:extLst>
                  <a:ext uri="{FF2B5EF4-FFF2-40B4-BE49-F238E27FC236}">
                    <a16:creationId xmlns:a16="http://schemas.microsoft.com/office/drawing/2014/main" id="{0FE94F36-FE96-FF40-8C61-CFCBF15B2BDE}"/>
                  </a:ext>
                </a:extLst>
              </p:cNvPr>
              <p:cNvSpPr txBox="1">
                <a:spLocks noRot="1" noChangeAspect="1" noMove="1" noResize="1" noEditPoints="1" noAdjustHandles="1" noChangeArrowheads="1" noChangeShapeType="1" noTextEdit="1"/>
              </p:cNvSpPr>
              <p:nvPr/>
            </p:nvSpPr>
            <p:spPr>
              <a:xfrm>
                <a:off x="4889742" y="2675243"/>
                <a:ext cx="437106" cy="318100"/>
              </a:xfrm>
              <a:prstGeom prst="rect">
                <a:avLst/>
              </a:prstGeom>
              <a:blipFill>
                <a:blip r:embed="rId5"/>
                <a:stretch>
                  <a:fillRect/>
                </a:stretch>
              </a:blipFill>
            </p:spPr>
            <p:txBody>
              <a:bodyPr/>
              <a:lstStyle/>
              <a:p>
                <a:r>
                  <a:rPr lang="en-US">
                    <a:noFill/>
                  </a:rPr>
                  <a:t> </a:t>
                </a:r>
              </a:p>
            </p:txBody>
          </p:sp>
        </mc:Fallback>
      </mc:AlternateContent>
      <p:cxnSp>
        <p:nvCxnSpPr>
          <p:cNvPr id="137" name="Straight Arrow Connector 136">
            <a:extLst>
              <a:ext uri="{FF2B5EF4-FFF2-40B4-BE49-F238E27FC236}">
                <a16:creationId xmlns:a16="http://schemas.microsoft.com/office/drawing/2014/main" id="{088FBAAB-28CF-C945-A0A0-47BF1B2560CD}"/>
              </a:ext>
            </a:extLst>
          </p:cNvPr>
          <p:cNvCxnSpPr>
            <a:cxnSpLocks/>
            <a:stCxn id="136" idx="2"/>
            <a:endCxn id="133" idx="0"/>
          </p:cNvCxnSpPr>
          <p:nvPr/>
        </p:nvCxnSpPr>
        <p:spPr>
          <a:xfrm>
            <a:off x="5108295" y="2993343"/>
            <a:ext cx="20588" cy="16022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0A8608C-9008-DF49-8BBE-727425695E70}"/>
              </a:ext>
            </a:extLst>
          </p:cNvPr>
          <p:cNvCxnSpPr>
            <a:cxnSpLocks/>
            <a:endCxn id="133" idx="2"/>
          </p:cNvCxnSpPr>
          <p:nvPr/>
        </p:nvCxnSpPr>
        <p:spPr>
          <a:xfrm>
            <a:off x="4083209" y="3583594"/>
            <a:ext cx="237356" cy="299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9" name="TextBox 138">
                <a:extLst>
                  <a:ext uri="{FF2B5EF4-FFF2-40B4-BE49-F238E27FC236}">
                    <a16:creationId xmlns:a16="http://schemas.microsoft.com/office/drawing/2014/main" id="{A82FF98A-3EF8-904E-932C-A40D130F0FEF}"/>
                  </a:ext>
                </a:extLst>
              </p:cNvPr>
              <p:cNvSpPr txBox="1"/>
              <p:nvPr/>
            </p:nvSpPr>
            <p:spPr>
              <a:xfrm>
                <a:off x="8051196" y="3197111"/>
                <a:ext cx="2795304" cy="318100"/>
              </a:xfrm>
              <a:prstGeom prst="rect">
                <a:avLst/>
              </a:prstGeom>
              <a:noFill/>
            </p:spPr>
            <p:txBody>
              <a:bodyPr wrap="square" rtlCol="0">
                <a:spAutoFit/>
              </a:bodyPr>
              <a:lstStyle/>
              <a:p>
                <a14:m>
                  <m:oMath xmlns:m="http://schemas.openxmlformats.org/officeDocument/2006/math">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ℒ</m:t>
                        </m:r>
                      </m:e>
                      <m:sub>
                        <m:r>
                          <a:rPr lang="en-US" sz="1467" i="1">
                            <a:latin typeface="Cambria Math" panose="02040503050406030204" pitchFamily="18" charset="0"/>
                            <a:ea typeface="Cambria Math" panose="02040503050406030204" pitchFamily="18" charset="0"/>
                          </a:rPr>
                          <m:t>𝐷</m:t>
                        </m:r>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𝐶𝐸</m:t>
                        </m:r>
                      </m:sub>
                    </m:sSub>
                    <m:r>
                      <a:rPr lang="en-US" sz="1467" i="1">
                        <a:latin typeface="Cambria Math" panose="02040503050406030204" pitchFamily="18" charset="0"/>
                        <a:ea typeface="Cambria Math" panose="02040503050406030204" pitchFamily="18" charset="0"/>
                      </a:rPr>
                      <m:t>=</m:t>
                    </m:r>
                    <m:func>
                      <m:funcPr>
                        <m:ctrlPr>
                          <a:rPr lang="en-US" sz="1467" i="1">
                            <a:latin typeface="Cambria Math" panose="02040503050406030204" pitchFamily="18" charset="0"/>
                            <a:ea typeface="Cambria Math" panose="02040503050406030204" pitchFamily="18" charset="0"/>
                          </a:rPr>
                        </m:ctrlPr>
                      </m:funcPr>
                      <m:fName>
                        <m:r>
                          <a:rPr lang="en-US" sz="1467">
                            <a:latin typeface="Cambria Math" panose="02040503050406030204" pitchFamily="18" charset="0"/>
                            <a:ea typeface="Cambria Math" panose="02040503050406030204" pitchFamily="18" charset="0"/>
                          </a:rPr>
                          <m:t>−</m:t>
                        </m:r>
                        <m:r>
                          <m:rPr>
                            <m:sty m:val="p"/>
                          </m:rPr>
                          <a:rPr lang="en-US" sz="1467">
                            <a:latin typeface="Cambria Math" panose="02040503050406030204" pitchFamily="18" charset="0"/>
                            <a:ea typeface="Cambria Math" panose="02040503050406030204" pitchFamily="18" charset="0"/>
                          </a:rPr>
                          <m:t>log</m:t>
                        </m:r>
                      </m:fName>
                      <m:e>
                        <m:r>
                          <m:rPr>
                            <m:sty m:val="p"/>
                          </m:rPr>
                          <a:rPr lang="en-US" sz="1467">
                            <a:latin typeface="Cambria Math" panose="02040503050406030204" pitchFamily="18" charset="0"/>
                            <a:ea typeface="Cambria Math" panose="02040503050406030204" pitchFamily="18" charset="0"/>
                          </a:rPr>
                          <m:t>Pr</m:t>
                        </m:r>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𝑦</m:t>
                        </m:r>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h</m:t>
                            </m:r>
                          </m:e>
                          <m:sub>
                            <m:r>
                              <a:rPr lang="en-US" sz="1467" i="1">
                                <a:latin typeface="Cambria Math" panose="02040503050406030204" pitchFamily="18" charset="0"/>
                                <a:ea typeface="Cambria Math" panose="02040503050406030204" pitchFamily="18" charset="0"/>
                              </a:rPr>
                              <m:t>𝑥</m:t>
                            </m:r>
                          </m:sub>
                        </m:sSub>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𝑑</m:t>
                            </m:r>
                          </m:sub>
                        </m:sSub>
                        <m:r>
                          <a:rPr lang="en-US" sz="1467" i="1">
                            <a:latin typeface="Cambria Math" panose="02040503050406030204" pitchFamily="18" charset="0"/>
                            <a:ea typeface="Cambria Math" panose="02040503050406030204" pitchFamily="18" charset="0"/>
                          </a:rPr>
                          <m:t>)</m:t>
                        </m:r>
                      </m:e>
                    </m:func>
                  </m:oMath>
                </a14:m>
                <a:r>
                  <a:rPr lang="en-US" sz="1467" dirty="0"/>
                  <a:t> </a:t>
                </a:r>
              </a:p>
            </p:txBody>
          </p:sp>
        </mc:Choice>
        <mc:Fallback>
          <p:sp>
            <p:nvSpPr>
              <p:cNvPr id="139" name="TextBox 138">
                <a:extLst>
                  <a:ext uri="{FF2B5EF4-FFF2-40B4-BE49-F238E27FC236}">
                    <a16:creationId xmlns:a16="http://schemas.microsoft.com/office/drawing/2014/main" id="{A82FF98A-3EF8-904E-932C-A40D130F0FEF}"/>
                  </a:ext>
                </a:extLst>
              </p:cNvPr>
              <p:cNvSpPr txBox="1">
                <a:spLocks noRot="1" noChangeAspect="1" noMove="1" noResize="1" noEditPoints="1" noAdjustHandles="1" noChangeArrowheads="1" noChangeShapeType="1" noTextEdit="1"/>
              </p:cNvSpPr>
              <p:nvPr/>
            </p:nvSpPr>
            <p:spPr>
              <a:xfrm>
                <a:off x="8051196" y="3197111"/>
                <a:ext cx="2795304" cy="31810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6D3FEB1A-C5F5-FB4C-A39E-DC36E7FD7FCC}"/>
                  </a:ext>
                </a:extLst>
              </p:cNvPr>
              <p:cNvSpPr txBox="1"/>
              <p:nvPr/>
            </p:nvSpPr>
            <p:spPr>
              <a:xfrm>
                <a:off x="8051197" y="3620362"/>
                <a:ext cx="3001780" cy="31810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ℒ</m:t>
                          </m:r>
                        </m:e>
                        <m:sub>
                          <m:r>
                            <a:rPr lang="en-US" sz="1467" i="1">
                              <a:latin typeface="Cambria Math" panose="02040503050406030204" pitchFamily="18" charset="0"/>
                              <a:ea typeface="Cambria Math" panose="02040503050406030204" pitchFamily="18" charset="0"/>
                            </a:rPr>
                            <m:t>𝐿𝑀</m:t>
                          </m:r>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𝑃</m:t>
                          </m:r>
                        </m:sub>
                      </m:sSub>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𝐾𝐿</m:t>
                      </m:r>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𝑝</m:t>
                          </m:r>
                        </m:e>
                        <m:sub>
                          <m:r>
                            <a:rPr lang="en-US" sz="1467" i="1">
                              <a:latin typeface="Cambria Math" panose="02040503050406030204" pitchFamily="18" charset="0"/>
                              <a:ea typeface="Cambria Math" panose="02040503050406030204" pitchFamily="18" charset="0"/>
                            </a:rPr>
                            <m:t>𝑑</m:t>
                          </m:r>
                        </m:sub>
                      </m:sSub>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𝑈𝑛𝑖𝑓𝑜𝑟𝑚</m:t>
                      </m:r>
                      <m:r>
                        <a:rPr lang="en-US" sz="1467" i="1">
                          <a:latin typeface="Cambria Math" panose="02040503050406030204" pitchFamily="18" charset="0"/>
                          <a:ea typeface="Cambria Math" panose="02040503050406030204" pitchFamily="18" charset="0"/>
                        </a:rPr>
                        <m:t>)</m:t>
                      </m:r>
                    </m:oMath>
                  </m:oMathPara>
                </a14:m>
                <a:endParaRPr lang="en-US" sz="1467" dirty="0"/>
              </a:p>
            </p:txBody>
          </p:sp>
        </mc:Choice>
        <mc:Fallback>
          <p:sp>
            <p:nvSpPr>
              <p:cNvPr id="140" name="TextBox 139">
                <a:extLst>
                  <a:ext uri="{FF2B5EF4-FFF2-40B4-BE49-F238E27FC236}">
                    <a16:creationId xmlns:a16="http://schemas.microsoft.com/office/drawing/2014/main" id="{6D3FEB1A-C5F5-FB4C-A39E-DC36E7FD7FCC}"/>
                  </a:ext>
                </a:extLst>
              </p:cNvPr>
              <p:cNvSpPr txBox="1">
                <a:spLocks noRot="1" noChangeAspect="1" noMove="1" noResize="1" noEditPoints="1" noAdjustHandles="1" noChangeArrowheads="1" noChangeShapeType="1" noTextEdit="1"/>
              </p:cNvSpPr>
              <p:nvPr/>
            </p:nvSpPr>
            <p:spPr>
              <a:xfrm>
                <a:off x="8051197" y="3620362"/>
                <a:ext cx="3001780" cy="318100"/>
              </a:xfrm>
              <a:prstGeom prst="rect">
                <a:avLst/>
              </a:prstGeom>
              <a:blipFill>
                <a:blip r:embed="rId7"/>
                <a:stretch>
                  <a:fillRect b="-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1" name="TextBox 140">
                <a:extLst>
                  <a:ext uri="{FF2B5EF4-FFF2-40B4-BE49-F238E27FC236}">
                    <a16:creationId xmlns:a16="http://schemas.microsoft.com/office/drawing/2014/main" id="{BAB8A05B-A0CF-BF4A-A1D5-DC5064683700}"/>
                  </a:ext>
                </a:extLst>
              </p:cNvPr>
              <p:cNvSpPr txBox="1"/>
              <p:nvPr/>
            </p:nvSpPr>
            <p:spPr>
              <a:xfrm>
                <a:off x="6053784" y="2737488"/>
                <a:ext cx="178882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𝑝</m:t>
                          </m:r>
                        </m:e>
                        <m:sub>
                          <m:r>
                            <a:rPr lang="en-US" sz="1600" i="1">
                              <a:latin typeface="Cambria Math" panose="02040503050406030204" pitchFamily="18" charset="0"/>
                              <a:ea typeface="Cambria Math" panose="02040503050406030204" pitchFamily="18" charset="0"/>
                            </a:rPr>
                            <m:t>𝑑</m:t>
                          </m:r>
                        </m:sub>
                      </m:sSub>
                      <m:r>
                        <a:rPr lang="en-US" sz="1600" i="1">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Pr</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h</m:t>
                          </m:r>
                        </m:e>
                        <m:sub>
                          <m:r>
                            <a:rPr lang="en-US" sz="1600" i="1">
                              <a:latin typeface="Cambria Math" panose="02040503050406030204" pitchFamily="18" charset="0"/>
                              <a:ea typeface="Cambria Math" panose="02040503050406030204" pitchFamily="18" charset="0"/>
                            </a:rPr>
                            <m:t>𝑥</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i="1">
                              <a:latin typeface="Cambria Math" panose="02040503050406030204" pitchFamily="18" charset="0"/>
                              <a:ea typeface="Cambria Math" panose="02040503050406030204" pitchFamily="18" charset="0"/>
                            </a:rPr>
                            <m:t>𝑑</m:t>
                          </m:r>
                        </m:sub>
                      </m:sSub>
                      <m:r>
                        <a:rPr lang="en-US" sz="1600" i="1">
                          <a:latin typeface="Cambria Math" panose="02040503050406030204" pitchFamily="18" charset="0"/>
                          <a:ea typeface="Cambria Math" panose="02040503050406030204" pitchFamily="18" charset="0"/>
                        </a:rPr>
                        <m:t>)</m:t>
                      </m:r>
                    </m:oMath>
                  </m:oMathPara>
                </a14:m>
                <a:endParaRPr lang="en-US" sz="1600" dirty="0"/>
              </a:p>
            </p:txBody>
          </p:sp>
        </mc:Choice>
        <mc:Fallback>
          <p:sp>
            <p:nvSpPr>
              <p:cNvPr id="141" name="TextBox 140">
                <a:extLst>
                  <a:ext uri="{FF2B5EF4-FFF2-40B4-BE49-F238E27FC236}">
                    <a16:creationId xmlns:a16="http://schemas.microsoft.com/office/drawing/2014/main" id="{BAB8A05B-A0CF-BF4A-A1D5-DC5064683700}"/>
                  </a:ext>
                </a:extLst>
              </p:cNvPr>
              <p:cNvSpPr txBox="1">
                <a:spLocks noRot="1" noChangeAspect="1" noMove="1" noResize="1" noEditPoints="1" noAdjustHandles="1" noChangeArrowheads="1" noChangeShapeType="1" noTextEdit="1"/>
              </p:cNvSpPr>
              <p:nvPr/>
            </p:nvSpPr>
            <p:spPr>
              <a:xfrm>
                <a:off x="6053784" y="2737488"/>
                <a:ext cx="1788823" cy="338554"/>
              </a:xfrm>
              <a:prstGeom prst="rect">
                <a:avLst/>
              </a:prstGeom>
              <a:blipFill>
                <a:blip r:embed="rId8"/>
                <a:stretch>
                  <a:fillRect b="-14286"/>
                </a:stretch>
              </a:blipFill>
            </p:spPr>
            <p:txBody>
              <a:bodyPr/>
              <a:lstStyle/>
              <a:p>
                <a:r>
                  <a:rPr lang="en-US">
                    <a:noFill/>
                  </a:rPr>
                  <a:t> </a:t>
                </a:r>
              </a:p>
            </p:txBody>
          </p:sp>
        </mc:Fallback>
      </mc:AlternateContent>
      <p:cxnSp>
        <p:nvCxnSpPr>
          <p:cNvPr id="143" name="Straight Arrow Connector 142">
            <a:extLst>
              <a:ext uri="{FF2B5EF4-FFF2-40B4-BE49-F238E27FC236}">
                <a16:creationId xmlns:a16="http://schemas.microsoft.com/office/drawing/2014/main" id="{184A8E6A-3BE7-F347-BC4E-E0F9B2E28AAC}"/>
              </a:ext>
            </a:extLst>
          </p:cNvPr>
          <p:cNvCxnSpPr>
            <a:cxnSpLocks/>
          </p:cNvCxnSpPr>
          <p:nvPr/>
        </p:nvCxnSpPr>
        <p:spPr>
          <a:xfrm>
            <a:off x="2027095" y="2838247"/>
            <a:ext cx="365760" cy="20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C4A5EC45-9854-3F4F-B462-3ACCFC034362}"/>
              </a:ext>
            </a:extLst>
          </p:cNvPr>
          <p:cNvGrpSpPr/>
          <p:nvPr/>
        </p:nvGrpSpPr>
        <p:grpSpPr>
          <a:xfrm>
            <a:off x="916873" y="1762470"/>
            <a:ext cx="1656932" cy="1820141"/>
            <a:chOff x="44107" y="2443772"/>
            <a:chExt cx="1242699" cy="1365106"/>
          </a:xfrm>
        </p:grpSpPr>
        <mc:AlternateContent xmlns:mc="http://schemas.openxmlformats.org/markup-compatibility/2006" xmlns:a14="http://schemas.microsoft.com/office/drawing/2010/main">
          <mc:Choice Requires="a14">
            <p:sp>
              <p:nvSpPr>
                <p:cNvPr id="153" name="Google Shape;235;p35">
                  <a:extLst>
                    <a:ext uri="{FF2B5EF4-FFF2-40B4-BE49-F238E27FC236}">
                      <a16:creationId xmlns:a16="http://schemas.microsoft.com/office/drawing/2014/main" id="{562E4159-8442-CB41-B224-AFDC87D6120E}"/>
                    </a:ext>
                  </a:extLst>
                </p:cNvPr>
                <p:cNvSpPr/>
                <p:nvPr/>
              </p:nvSpPr>
              <p:spPr>
                <a:xfrm>
                  <a:off x="44107" y="2443772"/>
                  <a:ext cx="1242699" cy="182880"/>
                </a:xfrm>
                <a:prstGeom prst="roundRect">
                  <a:avLst>
                    <a:gd name="adj" fmla="val 4548"/>
                  </a:avLst>
                </a:prstGeom>
                <a:no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 sz="1067" b="1" dirty="0">
                      <a:solidFill>
                        <a:schemeClr val="bg1">
                          <a:lumMod val="10000"/>
                        </a:schemeClr>
                      </a:solidFill>
                      <a:latin typeface="Helvetica" pitchFamily="2" charset="0"/>
                      <a:ea typeface="Rubik"/>
                      <a:cs typeface="Rubik"/>
                      <a:sym typeface="Rubik"/>
                    </a:rPr>
                    <a:t>Training Sample</a:t>
                  </a:r>
                  <a14:m>
                    <m:oMath xmlns:m="http://schemas.openxmlformats.org/officeDocument/2006/math">
                      <m:r>
                        <a:rPr lang="en-US" sz="1067" b="1" i="1">
                          <a:latin typeface="Cambria Math" panose="02040503050406030204" pitchFamily="18" charset="0"/>
                          <a:cs typeface="Rubik"/>
                          <a:sym typeface="Rubik"/>
                        </a:rPr>
                        <m:t>(</m:t>
                      </m:r>
                      <m:r>
                        <a:rPr lang="en-US" sz="1067" b="1" i="1">
                          <a:latin typeface="Cambria Math" panose="02040503050406030204" pitchFamily="18" charset="0"/>
                          <a:cs typeface="Rubik"/>
                          <a:sym typeface="Rubik"/>
                        </a:rPr>
                        <m:t>𝒙</m:t>
                      </m:r>
                      <m:r>
                        <a:rPr lang="en-US" sz="1067" b="1" i="1">
                          <a:latin typeface="Cambria Math" panose="02040503050406030204" pitchFamily="18" charset="0"/>
                          <a:cs typeface="Rubik"/>
                          <a:sym typeface="Rubik"/>
                        </a:rPr>
                        <m:t>)</m:t>
                      </m:r>
                    </m:oMath>
                  </a14:m>
                  <a:endParaRPr sz="1067" b="1" dirty="0">
                    <a:solidFill>
                      <a:schemeClr val="bg1">
                        <a:lumMod val="10000"/>
                      </a:schemeClr>
                    </a:solidFill>
                    <a:latin typeface="Helvetica" pitchFamily="2" charset="0"/>
                    <a:ea typeface="Rubik"/>
                    <a:cs typeface="Rubik"/>
                    <a:sym typeface="Rubik"/>
                  </a:endParaRPr>
                </a:p>
              </p:txBody>
            </p:sp>
          </mc:Choice>
          <mc:Fallback xmlns="">
            <p:sp>
              <p:nvSpPr>
                <p:cNvPr id="48" name="Google Shape;235;p35">
                  <a:extLst>
                    <a:ext uri="{FF2B5EF4-FFF2-40B4-BE49-F238E27FC236}">
                      <a16:creationId xmlns:a16="http://schemas.microsoft.com/office/drawing/2014/main" id="{4AF9DCC5-56A8-5647-92FC-28EB86B12BF5}"/>
                    </a:ext>
                  </a:extLst>
                </p:cNvPr>
                <p:cNvSpPr>
                  <a:spLocks noRot="1" noChangeAspect="1" noMove="1" noResize="1" noEditPoints="1" noAdjustHandles="1" noChangeArrowheads="1" noChangeShapeType="1" noTextEdit="1"/>
                </p:cNvSpPr>
                <p:nvPr/>
              </p:nvSpPr>
              <p:spPr>
                <a:xfrm>
                  <a:off x="44107" y="2443772"/>
                  <a:ext cx="1242699" cy="182880"/>
                </a:xfrm>
                <a:prstGeom prst="roundRect">
                  <a:avLst>
                    <a:gd name="adj" fmla="val 4548"/>
                  </a:avLst>
                </a:prstGeom>
                <a:blipFill>
                  <a:blip r:embed="rId17"/>
                  <a:stretch>
                    <a:fillRect/>
                  </a:stretch>
                </a:blipFill>
                <a:ln>
                  <a:noFill/>
                </a:ln>
                <a:effectLst>
                  <a:outerShdw blurRad="114300" dist="19050" dir="5400000" algn="bl" rotWithShape="0">
                    <a:srgbClr val="000000">
                      <a:alpha val="10000"/>
                    </a:srgbClr>
                  </a:outerShdw>
                </a:effectLst>
              </p:spPr>
              <p:txBody>
                <a:bodyPr/>
                <a:lstStyle/>
                <a:p>
                  <a:r>
                    <a:rPr lang="en-US">
                      <a:noFill/>
                    </a:rPr>
                    <a:t> </a:t>
                  </a:r>
                </a:p>
              </p:txBody>
            </p:sp>
          </mc:Fallback>
        </mc:AlternateContent>
        <p:grpSp>
          <p:nvGrpSpPr>
            <p:cNvPr id="154" name="Group 153">
              <a:extLst>
                <a:ext uri="{FF2B5EF4-FFF2-40B4-BE49-F238E27FC236}">
                  <a16:creationId xmlns:a16="http://schemas.microsoft.com/office/drawing/2014/main" id="{E32C0842-602D-B844-A5FC-5A2E799023C2}"/>
                </a:ext>
              </a:extLst>
            </p:cNvPr>
            <p:cNvGrpSpPr/>
            <p:nvPr/>
          </p:nvGrpSpPr>
          <p:grpSpPr>
            <a:xfrm>
              <a:off x="299696" y="2686080"/>
              <a:ext cx="731520" cy="1122798"/>
              <a:chOff x="478140" y="2563538"/>
              <a:chExt cx="731520" cy="1122798"/>
            </a:xfrm>
          </p:grpSpPr>
          <p:sp>
            <p:nvSpPr>
              <p:cNvPr id="155" name="Rectangle 154">
                <a:extLst>
                  <a:ext uri="{FF2B5EF4-FFF2-40B4-BE49-F238E27FC236}">
                    <a16:creationId xmlns:a16="http://schemas.microsoft.com/office/drawing/2014/main" id="{5CD9F12C-434F-1945-8545-8645503130BE}"/>
                  </a:ext>
                </a:extLst>
              </p:cNvPr>
              <p:cNvSpPr/>
              <p:nvPr/>
            </p:nvSpPr>
            <p:spPr>
              <a:xfrm>
                <a:off x="478140" y="256353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I</a:t>
                </a:r>
              </a:p>
            </p:txBody>
          </p:sp>
          <p:sp>
            <p:nvSpPr>
              <p:cNvPr id="156" name="Rectangle 155">
                <a:extLst>
                  <a:ext uri="{FF2B5EF4-FFF2-40B4-BE49-F238E27FC236}">
                    <a16:creationId xmlns:a16="http://schemas.microsoft.com/office/drawing/2014/main" id="{67E38536-44A5-FB47-9F70-172084E9D301}"/>
                  </a:ext>
                </a:extLst>
              </p:cNvPr>
              <p:cNvSpPr/>
              <p:nvPr/>
            </p:nvSpPr>
            <p:spPr>
              <a:xfrm>
                <a:off x="478140" y="279851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am</a:t>
                </a:r>
              </a:p>
            </p:txBody>
          </p:sp>
          <p:sp>
            <p:nvSpPr>
              <p:cNvPr id="157" name="Rectangle 156">
                <a:extLst>
                  <a:ext uri="{FF2B5EF4-FFF2-40B4-BE49-F238E27FC236}">
                    <a16:creationId xmlns:a16="http://schemas.microsoft.com/office/drawing/2014/main" id="{888397CB-5094-3848-94DC-511597EB8AB7}"/>
                  </a:ext>
                </a:extLst>
              </p:cNvPr>
              <p:cNvSpPr/>
              <p:nvPr/>
            </p:nvSpPr>
            <p:spPr>
              <a:xfrm>
                <a:off x="478140" y="303349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traveling</a:t>
                </a:r>
              </a:p>
            </p:txBody>
          </p:sp>
          <p:sp>
            <p:nvSpPr>
              <p:cNvPr id="158" name="Rectangle 157">
                <a:extLst>
                  <a:ext uri="{FF2B5EF4-FFF2-40B4-BE49-F238E27FC236}">
                    <a16:creationId xmlns:a16="http://schemas.microsoft.com/office/drawing/2014/main" id="{1C5F656C-90DB-5C49-B00D-9321E422D2B6}"/>
                  </a:ext>
                </a:extLst>
              </p:cNvPr>
              <p:cNvSpPr/>
              <p:nvPr/>
            </p:nvSpPr>
            <p:spPr>
              <a:xfrm>
                <a:off x="478140" y="3268477"/>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on</a:t>
                </a:r>
              </a:p>
            </p:txBody>
          </p:sp>
          <p:sp>
            <p:nvSpPr>
              <p:cNvPr id="159" name="Rectangle 158">
                <a:extLst>
                  <a:ext uri="{FF2B5EF4-FFF2-40B4-BE49-F238E27FC236}">
                    <a16:creationId xmlns:a16="http://schemas.microsoft.com/office/drawing/2014/main" id="{DB2C3752-2900-404A-98AC-BCA8ADB75AA2}"/>
                  </a:ext>
                </a:extLst>
              </p:cNvPr>
              <p:cNvSpPr/>
              <p:nvPr/>
            </p:nvSpPr>
            <p:spPr>
              <a:xfrm>
                <a:off x="478140" y="3503456"/>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Monday</a:t>
                </a:r>
              </a:p>
            </p:txBody>
          </p:sp>
        </p:grpSp>
      </p:grpSp>
      <p:cxnSp>
        <p:nvCxnSpPr>
          <p:cNvPr id="145" name="Straight Arrow Connector 144">
            <a:extLst>
              <a:ext uri="{FF2B5EF4-FFF2-40B4-BE49-F238E27FC236}">
                <a16:creationId xmlns:a16="http://schemas.microsoft.com/office/drawing/2014/main" id="{0984AA4D-3D1E-0F48-ACAF-4F6A41E7A818}"/>
              </a:ext>
            </a:extLst>
          </p:cNvPr>
          <p:cNvCxnSpPr>
            <a:cxnSpLocks/>
            <a:endCxn id="151" idx="1"/>
          </p:cNvCxnSpPr>
          <p:nvPr/>
        </p:nvCxnSpPr>
        <p:spPr>
          <a:xfrm>
            <a:off x="3701464" y="2878425"/>
            <a:ext cx="296313" cy="71033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0F78C9AA-2822-F744-9375-1AED5B7F8363}"/>
              </a:ext>
            </a:extLst>
          </p:cNvPr>
          <p:cNvCxnSpPr>
            <a:cxnSpLocks/>
            <a:stCxn id="147" idx="5"/>
            <a:endCxn id="150" idx="1"/>
          </p:cNvCxnSpPr>
          <p:nvPr/>
        </p:nvCxnSpPr>
        <p:spPr>
          <a:xfrm flipV="1">
            <a:off x="3741219" y="2163772"/>
            <a:ext cx="300322" cy="714653"/>
          </a:xfrm>
          <a:prstGeom prst="straightConnector1">
            <a:avLst/>
          </a:prstGeom>
          <a:ln>
            <a:solidFill>
              <a:srgbClr val="001F5E"/>
            </a:solidFill>
            <a:tailEnd type="triangle"/>
          </a:ln>
        </p:spPr>
        <p:style>
          <a:lnRef idx="1">
            <a:schemeClr val="accent1"/>
          </a:lnRef>
          <a:fillRef idx="0">
            <a:schemeClr val="accent1"/>
          </a:fillRef>
          <a:effectRef idx="0">
            <a:schemeClr val="accent1"/>
          </a:effectRef>
          <a:fontRef idx="minor">
            <a:schemeClr val="tx1"/>
          </a:fontRef>
        </p:style>
      </p:cxnSp>
      <p:sp>
        <p:nvSpPr>
          <p:cNvPr id="147" name="Cube 146">
            <a:extLst>
              <a:ext uri="{FF2B5EF4-FFF2-40B4-BE49-F238E27FC236}">
                <a16:creationId xmlns:a16="http://schemas.microsoft.com/office/drawing/2014/main" id="{55CE5303-291F-1446-9D7C-9692A15CBE60}"/>
              </a:ext>
            </a:extLst>
          </p:cNvPr>
          <p:cNvSpPr/>
          <p:nvPr/>
        </p:nvSpPr>
        <p:spPr>
          <a:xfrm>
            <a:off x="2397827" y="2494892"/>
            <a:ext cx="1343392" cy="939917"/>
          </a:xfrm>
          <a:prstGeom prst="cube">
            <a:avLst>
              <a:gd name="adj" fmla="val 18390"/>
            </a:avLst>
          </a:prstGeom>
          <a:solidFill>
            <a:srgbClr val="CCDEF1"/>
          </a:solidFill>
          <a:ln w="19050">
            <a:solidFill>
              <a:schemeClr val="bg1">
                <a:lumMod val="10000"/>
              </a:schemeClr>
            </a:solid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US" sz="1333" b="1" dirty="0">
                <a:solidFill>
                  <a:schemeClr val="bg1">
                    <a:lumMod val="10000"/>
                  </a:schemeClr>
                </a:solidFill>
                <a:latin typeface="Helvetica" pitchFamily="2" charset="0"/>
                <a:cs typeface="Rubik"/>
                <a:sym typeface="Rubik"/>
              </a:rPr>
              <a:t>Language Model (LM)</a:t>
            </a:r>
          </a:p>
        </p:txBody>
      </p:sp>
      <p:cxnSp>
        <p:nvCxnSpPr>
          <p:cNvPr id="148" name="Straight Arrow Connector 147">
            <a:extLst>
              <a:ext uri="{FF2B5EF4-FFF2-40B4-BE49-F238E27FC236}">
                <a16:creationId xmlns:a16="http://schemas.microsoft.com/office/drawing/2014/main" id="{2249B4BA-850D-404F-88AB-EBB4E3EA4E0F}"/>
              </a:ext>
            </a:extLst>
          </p:cNvPr>
          <p:cNvCxnSpPr>
            <a:cxnSpLocks/>
            <a:stCxn id="149" idx="2"/>
            <a:endCxn id="147" idx="0"/>
          </p:cNvCxnSpPr>
          <p:nvPr/>
        </p:nvCxnSpPr>
        <p:spPr>
          <a:xfrm>
            <a:off x="3132098" y="2289451"/>
            <a:ext cx="23850" cy="20544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B46DD16F-57C2-9840-8E67-ECF1A1FBD1E9}"/>
                  </a:ext>
                </a:extLst>
              </p:cNvPr>
              <p:cNvSpPr txBox="1"/>
              <p:nvPr/>
            </p:nvSpPr>
            <p:spPr>
              <a:xfrm>
                <a:off x="2870488" y="1971351"/>
                <a:ext cx="523220" cy="3181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𝑙𝑚</m:t>
                          </m:r>
                        </m:sub>
                      </m:sSub>
                    </m:oMath>
                  </m:oMathPara>
                </a14:m>
                <a:endParaRPr lang="en-US" sz="1467" dirty="0"/>
              </a:p>
            </p:txBody>
          </p:sp>
        </mc:Choice>
        <mc:Fallback>
          <p:sp>
            <p:nvSpPr>
              <p:cNvPr id="149" name="TextBox 148">
                <a:extLst>
                  <a:ext uri="{FF2B5EF4-FFF2-40B4-BE49-F238E27FC236}">
                    <a16:creationId xmlns:a16="http://schemas.microsoft.com/office/drawing/2014/main" id="{B46DD16F-57C2-9840-8E67-ECF1A1FBD1E9}"/>
                  </a:ext>
                </a:extLst>
              </p:cNvPr>
              <p:cNvSpPr txBox="1">
                <a:spLocks noRot="1" noChangeAspect="1" noMove="1" noResize="1" noEditPoints="1" noAdjustHandles="1" noChangeArrowheads="1" noChangeShapeType="1" noTextEdit="1"/>
              </p:cNvSpPr>
              <p:nvPr/>
            </p:nvSpPr>
            <p:spPr>
              <a:xfrm>
                <a:off x="2870488" y="1971351"/>
                <a:ext cx="523220" cy="31810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0" name="TextBox 149">
                <a:extLst>
                  <a:ext uri="{FF2B5EF4-FFF2-40B4-BE49-F238E27FC236}">
                    <a16:creationId xmlns:a16="http://schemas.microsoft.com/office/drawing/2014/main" id="{924674F5-C1F6-2146-816A-99AB4BAA15E4}"/>
                  </a:ext>
                </a:extLst>
              </p:cNvPr>
              <p:cNvSpPr txBox="1"/>
              <p:nvPr/>
            </p:nvSpPr>
            <p:spPr>
              <a:xfrm>
                <a:off x="4041541" y="1994495"/>
                <a:ext cx="2506327" cy="338554"/>
              </a:xfrm>
              <a:prstGeom prst="rect">
                <a:avLst/>
              </a:prstGeom>
              <a:noFill/>
            </p:spPr>
            <p:txBody>
              <a:bodyPr wrap="none" rtlCol="0">
                <a:spAutoFit/>
              </a:bodyPr>
              <a:lstStyle/>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ℒ</m:t>
                        </m:r>
                      </m:e>
                      <m:sub>
                        <m:r>
                          <a:rPr lang="en-US" sz="1600" i="1">
                            <a:latin typeface="Cambria Math" panose="02040503050406030204" pitchFamily="18" charset="0"/>
                            <a:ea typeface="Cambria Math" panose="02040503050406030204" pitchFamily="18" charset="0"/>
                          </a:rPr>
                          <m:t>𝐿𝑀</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𝐶𝐸</m:t>
                        </m:r>
                      </m:sub>
                    </m:sSub>
                    <m:r>
                      <a:rPr lang="en-US" sz="1600" i="1">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ea typeface="Cambria Math" panose="02040503050406030204" pitchFamily="18" charset="0"/>
                          </a:rPr>
                        </m:ctrlPr>
                      </m:funcPr>
                      <m:fName>
                        <m:r>
                          <a:rPr lang="en-US" sz="160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log</m:t>
                        </m:r>
                      </m:fName>
                      <m:e>
                        <m:r>
                          <m:rPr>
                            <m:sty m:val="p"/>
                          </m:rPr>
                          <a:rPr lang="en-US" sz="1600">
                            <a:latin typeface="Cambria Math" panose="02040503050406030204" pitchFamily="18" charset="0"/>
                            <a:ea typeface="Cambria Math" panose="02040503050406030204" pitchFamily="18" charset="0"/>
                          </a:rPr>
                          <m:t>Pr</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i="1">
                                <a:latin typeface="Cambria Math" panose="02040503050406030204" pitchFamily="18" charset="0"/>
                                <a:ea typeface="Cambria Math" panose="02040503050406030204" pitchFamily="18" charset="0"/>
                              </a:rPr>
                              <m:t>𝑙𝑚</m:t>
                            </m:r>
                          </m:sub>
                        </m:sSub>
                        <m:r>
                          <a:rPr lang="en-US" sz="1600" i="1">
                            <a:latin typeface="Cambria Math" panose="02040503050406030204" pitchFamily="18" charset="0"/>
                            <a:ea typeface="Cambria Math" panose="02040503050406030204" pitchFamily="18" charset="0"/>
                          </a:rPr>
                          <m:t>)</m:t>
                        </m:r>
                      </m:e>
                    </m:func>
                  </m:oMath>
                </a14:m>
                <a:r>
                  <a:rPr lang="en-US" sz="1600" dirty="0"/>
                  <a:t> </a:t>
                </a:r>
              </a:p>
            </p:txBody>
          </p:sp>
        </mc:Choice>
        <mc:Fallback>
          <p:sp>
            <p:nvSpPr>
              <p:cNvPr id="150" name="TextBox 149">
                <a:extLst>
                  <a:ext uri="{FF2B5EF4-FFF2-40B4-BE49-F238E27FC236}">
                    <a16:creationId xmlns:a16="http://schemas.microsoft.com/office/drawing/2014/main" id="{924674F5-C1F6-2146-816A-99AB4BAA15E4}"/>
                  </a:ext>
                </a:extLst>
              </p:cNvPr>
              <p:cNvSpPr txBox="1">
                <a:spLocks noRot="1" noChangeAspect="1" noMove="1" noResize="1" noEditPoints="1" noAdjustHandles="1" noChangeArrowheads="1" noChangeShapeType="1" noTextEdit="1"/>
              </p:cNvSpPr>
              <p:nvPr/>
            </p:nvSpPr>
            <p:spPr>
              <a:xfrm>
                <a:off x="4041541" y="1994495"/>
                <a:ext cx="2506327" cy="338554"/>
              </a:xfrm>
              <a:prstGeom prst="rect">
                <a:avLst/>
              </a:prstGeom>
              <a:blipFill>
                <a:blip r:embed="rId19"/>
                <a:stretch>
                  <a:fillRect b="-17857"/>
                </a:stretch>
              </a:blipFill>
            </p:spPr>
            <p:txBody>
              <a:bodyPr/>
              <a:lstStyle/>
              <a:p>
                <a:r>
                  <a:rPr lang="en-US">
                    <a:noFill/>
                  </a:rPr>
                  <a:t> </a:t>
                </a:r>
              </a:p>
            </p:txBody>
          </p:sp>
        </mc:Fallback>
      </mc:AlternateContent>
      <p:sp>
        <p:nvSpPr>
          <p:cNvPr id="151" name="Rectangle 150">
            <a:extLst>
              <a:ext uri="{FF2B5EF4-FFF2-40B4-BE49-F238E27FC236}">
                <a16:creationId xmlns:a16="http://schemas.microsoft.com/office/drawing/2014/main" id="{A408CD4A-F894-124D-9FFF-A375D6DD2341}"/>
              </a:ext>
            </a:extLst>
          </p:cNvPr>
          <p:cNvSpPr/>
          <p:nvPr/>
        </p:nvSpPr>
        <p:spPr>
          <a:xfrm>
            <a:off x="3997777" y="3095925"/>
            <a:ext cx="72572" cy="985679"/>
          </a:xfrm>
          <a:prstGeom prst="rect">
            <a:avLst/>
          </a:prstGeom>
          <a:solidFill>
            <a:srgbClr val="CDDEF1"/>
          </a:solidFill>
          <a:ln w="1270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mc:Choice xmlns:a14="http://schemas.microsoft.com/office/drawing/2010/main" Requires="a14">
          <p:sp>
            <p:nvSpPr>
              <p:cNvPr id="152" name="TextBox 151">
                <a:extLst>
                  <a:ext uri="{FF2B5EF4-FFF2-40B4-BE49-F238E27FC236}">
                    <a16:creationId xmlns:a16="http://schemas.microsoft.com/office/drawing/2014/main" id="{EB957576-A732-3B42-8B7A-2231008F3CF7}"/>
                  </a:ext>
                </a:extLst>
              </p:cNvPr>
              <p:cNvSpPr txBox="1"/>
              <p:nvPr/>
            </p:nvSpPr>
            <p:spPr>
              <a:xfrm>
                <a:off x="3776053" y="2727951"/>
                <a:ext cx="45692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h</m:t>
                          </m:r>
                        </m:e>
                        <m:sub>
                          <m:r>
                            <a:rPr lang="en-US" sz="1600" i="1">
                              <a:latin typeface="Cambria Math" panose="02040503050406030204" pitchFamily="18" charset="0"/>
                              <a:ea typeface="Cambria Math" panose="02040503050406030204" pitchFamily="18" charset="0"/>
                            </a:rPr>
                            <m:t>𝑥</m:t>
                          </m:r>
                        </m:sub>
                      </m:sSub>
                    </m:oMath>
                  </m:oMathPara>
                </a14:m>
                <a:endParaRPr lang="en-US" sz="1600" dirty="0"/>
              </a:p>
            </p:txBody>
          </p:sp>
        </mc:Choice>
        <mc:Fallback>
          <p:sp>
            <p:nvSpPr>
              <p:cNvPr id="152" name="TextBox 151">
                <a:extLst>
                  <a:ext uri="{FF2B5EF4-FFF2-40B4-BE49-F238E27FC236}">
                    <a16:creationId xmlns:a16="http://schemas.microsoft.com/office/drawing/2014/main" id="{EB957576-A732-3B42-8B7A-2231008F3CF7}"/>
                  </a:ext>
                </a:extLst>
              </p:cNvPr>
              <p:cNvSpPr txBox="1">
                <a:spLocks noRot="1" noChangeAspect="1" noMove="1" noResize="1" noEditPoints="1" noAdjustHandles="1" noChangeArrowheads="1" noChangeShapeType="1" noTextEdit="1"/>
              </p:cNvSpPr>
              <p:nvPr/>
            </p:nvSpPr>
            <p:spPr>
              <a:xfrm>
                <a:off x="3776053" y="2727951"/>
                <a:ext cx="456920" cy="338554"/>
              </a:xfrm>
              <a:prstGeom prst="rect">
                <a:avLst/>
              </a:prstGeom>
              <a:blipFill>
                <a:blip r:embed="rId20"/>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285087267"/>
      </p:ext>
    </p:extLst>
  </p:cSld>
  <p:clrMapOvr>
    <a:masterClrMapping/>
  </p:clrMapOvr>
  <mc:AlternateContent xmlns:mc="http://schemas.openxmlformats.org/markup-compatibility/2006" xmlns:p14="http://schemas.microsoft.com/office/powerpoint/2010/main">
    <mc:Choice Requires="p14">
      <p:transition spd="slow" p14:dur="2000" advTm="62722"/>
    </mc:Choice>
    <mc:Fallback xmlns="">
      <p:transition spd="slow" advTm="627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animBg="1"/>
      <p:bldP spid="58" grpId="0" animBg="1"/>
      <p:bldP spid="59" grpId="0" animBg="1"/>
      <p:bldP spid="60" grpId="0" animBg="1"/>
      <p:bldP spid="133" grpId="0" animBg="1"/>
      <p:bldP spid="136" grpId="0"/>
      <p:bldP spid="139" grpId="0"/>
      <p:bldP spid="140" grpId="0"/>
      <p:bldP spid="141" grpId="0"/>
      <p:bldP spid="147" grpId="0" animBg="1"/>
      <p:bldP spid="149" grpId="0"/>
      <p:bldP spid="150" grpId="0"/>
      <p:bldP spid="151" grpId="0" animBg="1"/>
      <p:bldP spid="15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A99E-5EF0-0845-90A5-C5DD5615751F}"/>
              </a:ext>
            </a:extLst>
          </p:cNvPr>
          <p:cNvSpPr>
            <a:spLocks noGrp="1"/>
          </p:cNvSpPr>
          <p:nvPr>
            <p:ph type="title"/>
          </p:nvPr>
        </p:nvSpPr>
        <p:spPr/>
        <p:txBody>
          <a:bodyPr/>
          <a:lstStyle/>
          <a:p>
            <a:r>
              <a:rPr lang="en-US" dirty="0"/>
              <a:t>Regularization 2:  Triplet-based Loss</a:t>
            </a:r>
          </a:p>
        </p:txBody>
      </p:sp>
      <p:sp>
        <p:nvSpPr>
          <p:cNvPr id="3" name="Subtitle 2">
            <a:extLst>
              <a:ext uri="{FF2B5EF4-FFF2-40B4-BE49-F238E27FC236}">
                <a16:creationId xmlns:a16="http://schemas.microsoft.com/office/drawing/2014/main" id="{DD09DDB4-AB0A-F749-AEDA-9A9AD3B7468D}"/>
              </a:ext>
            </a:extLst>
          </p:cNvPr>
          <p:cNvSpPr>
            <a:spLocks noGrp="1"/>
          </p:cNvSpPr>
          <p:nvPr>
            <p:ph type="subTitle" idx="1"/>
          </p:nvPr>
        </p:nvSpPr>
        <p:spPr/>
        <p:txBody>
          <a:bodyPr/>
          <a:lstStyle/>
          <a:p>
            <a:endParaRPr lang="en-US"/>
          </a:p>
        </p:txBody>
      </p:sp>
      <p:grpSp>
        <p:nvGrpSpPr>
          <p:cNvPr id="114" name="Group 113">
            <a:extLst>
              <a:ext uri="{FF2B5EF4-FFF2-40B4-BE49-F238E27FC236}">
                <a16:creationId xmlns:a16="http://schemas.microsoft.com/office/drawing/2014/main" id="{D395DADE-BD74-7A4F-9C17-2E53A9946B28}"/>
              </a:ext>
            </a:extLst>
          </p:cNvPr>
          <p:cNvGrpSpPr/>
          <p:nvPr/>
        </p:nvGrpSpPr>
        <p:grpSpPr>
          <a:xfrm>
            <a:off x="916872" y="1762469"/>
            <a:ext cx="10136104" cy="2319383"/>
            <a:chOff x="772998" y="1285276"/>
            <a:chExt cx="7602078" cy="1739537"/>
          </a:xfrm>
        </p:grpSpPr>
        <p:cxnSp>
          <p:nvCxnSpPr>
            <p:cNvPr id="115" name="Straight Arrow Connector 114">
              <a:extLst>
                <a:ext uri="{FF2B5EF4-FFF2-40B4-BE49-F238E27FC236}">
                  <a16:creationId xmlns:a16="http://schemas.microsoft.com/office/drawing/2014/main" id="{801BD1B8-9912-AB4A-8AB1-4E0B6FC92910}"/>
                </a:ext>
              </a:extLst>
            </p:cNvPr>
            <p:cNvCxnSpPr>
              <a:cxnSpLocks/>
              <a:stCxn id="146" idx="2"/>
              <a:endCxn id="123" idx="1"/>
            </p:cNvCxnSpPr>
            <p:nvPr/>
          </p:nvCxnSpPr>
          <p:spPr>
            <a:xfrm flipV="1">
              <a:off x="6048773" y="2480544"/>
              <a:ext cx="74969" cy="18470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D218A79B-3D2A-C54C-B0A8-35E4EF00D8D8}"/>
                </a:ext>
              </a:extLst>
            </p:cNvPr>
            <p:cNvCxnSpPr>
              <a:cxnSpLocks/>
              <a:stCxn id="146" idx="2"/>
              <a:endCxn id="124" idx="1"/>
            </p:cNvCxnSpPr>
            <p:nvPr/>
          </p:nvCxnSpPr>
          <p:spPr>
            <a:xfrm>
              <a:off x="6048773" y="2665247"/>
              <a:ext cx="74969" cy="132735"/>
            </a:xfrm>
            <a:prstGeom prst="straightConnector1">
              <a:avLst/>
            </a:prstGeom>
            <a:ln>
              <a:solidFill>
                <a:srgbClr val="001F5E"/>
              </a:solidFill>
              <a:tailEnd type="triangle"/>
            </a:ln>
          </p:spPr>
          <p:style>
            <a:lnRef idx="1">
              <a:schemeClr val="accent1"/>
            </a:lnRef>
            <a:fillRef idx="0">
              <a:schemeClr val="accent1"/>
            </a:fillRef>
            <a:effectRef idx="0">
              <a:schemeClr val="accent1"/>
            </a:effectRef>
            <a:fontRef idx="minor">
              <a:schemeClr val="tx1"/>
            </a:fontRef>
          </p:style>
        </p:cxnSp>
        <p:sp>
          <p:nvSpPr>
            <p:cNvPr id="117" name="Cube 116">
              <a:extLst>
                <a:ext uri="{FF2B5EF4-FFF2-40B4-BE49-F238E27FC236}">
                  <a16:creationId xmlns:a16="http://schemas.microsoft.com/office/drawing/2014/main" id="{47BBF96D-6C87-654D-87DF-E811402F665C}"/>
                </a:ext>
              </a:extLst>
            </p:cNvPr>
            <p:cNvSpPr/>
            <p:nvPr/>
          </p:nvSpPr>
          <p:spPr>
            <a:xfrm>
              <a:off x="3325767" y="2328599"/>
              <a:ext cx="1111584" cy="548640"/>
            </a:xfrm>
            <a:prstGeom prst="cube">
              <a:avLst>
                <a:gd name="adj" fmla="val 18390"/>
              </a:avLst>
            </a:prstGeom>
            <a:solidFill>
              <a:srgbClr val="8ABFDF"/>
            </a:solidFill>
            <a:ln w="190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cs typeface="Rubik"/>
                  <a:sym typeface="Rubik"/>
                </a:rPr>
                <a:t>Author Discriminator</a:t>
              </a:r>
            </a:p>
          </p:txBody>
        </p:sp>
        <p:cxnSp>
          <p:nvCxnSpPr>
            <p:cNvPr id="118" name="Straight Arrow Connector 117">
              <a:extLst>
                <a:ext uri="{FF2B5EF4-FFF2-40B4-BE49-F238E27FC236}">
                  <a16:creationId xmlns:a16="http://schemas.microsoft.com/office/drawing/2014/main" id="{8E0EA99F-DD44-7849-B973-D25C5B0FB914}"/>
                </a:ext>
              </a:extLst>
            </p:cNvPr>
            <p:cNvCxnSpPr>
              <a:cxnSpLocks/>
              <a:stCxn id="117" idx="4"/>
              <a:endCxn id="158" idx="0"/>
            </p:cNvCxnSpPr>
            <p:nvPr/>
          </p:nvCxnSpPr>
          <p:spPr>
            <a:xfrm>
              <a:off x="4336456" y="2653366"/>
              <a:ext cx="293571" cy="41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9D60FB54-CE2B-634D-BAC5-B89509B07E08}"/>
                </a:ext>
              </a:extLst>
            </p:cNvPr>
            <p:cNvGrpSpPr/>
            <p:nvPr/>
          </p:nvGrpSpPr>
          <p:grpSpPr>
            <a:xfrm>
              <a:off x="4630026" y="2308632"/>
              <a:ext cx="1534082" cy="716181"/>
              <a:chOff x="4389405" y="2491071"/>
              <a:chExt cx="1534082" cy="716181"/>
            </a:xfrm>
          </p:grpSpPr>
          <p:sp>
            <p:nvSpPr>
              <p:cNvPr id="144" name="TextBox 143">
                <a:extLst>
                  <a:ext uri="{FF2B5EF4-FFF2-40B4-BE49-F238E27FC236}">
                    <a16:creationId xmlns:a16="http://schemas.microsoft.com/office/drawing/2014/main" id="{766B4979-0EDD-6949-A46C-78D1C0EBE9B6}"/>
                  </a:ext>
                </a:extLst>
              </p:cNvPr>
              <p:cNvSpPr txBox="1"/>
              <p:nvPr/>
            </p:nvSpPr>
            <p:spPr>
              <a:xfrm>
                <a:off x="5465327" y="3027654"/>
                <a:ext cx="458160" cy="161583"/>
              </a:xfrm>
              <a:prstGeom prst="rect">
                <a:avLst/>
              </a:prstGeom>
              <a:noFill/>
            </p:spPr>
            <p:txBody>
              <a:bodyPr wrap="square" rtlCol="0">
                <a:spAutoFit/>
              </a:bodyPr>
              <a:lstStyle/>
              <a:p>
                <a:r>
                  <a:rPr lang="en-US" sz="800" b="1" dirty="0">
                    <a:solidFill>
                      <a:srgbClr val="606060"/>
                    </a:solidFill>
                    <a:latin typeface="Helvetica" pitchFamily="2" charset="0"/>
                  </a:rPr>
                  <a:t>Zara</a:t>
                </a:r>
              </a:p>
            </p:txBody>
          </p:sp>
          <p:grpSp>
            <p:nvGrpSpPr>
              <p:cNvPr id="145" name="Group 144">
                <a:extLst>
                  <a:ext uri="{FF2B5EF4-FFF2-40B4-BE49-F238E27FC236}">
                    <a16:creationId xmlns:a16="http://schemas.microsoft.com/office/drawing/2014/main" id="{9A6D21DC-D071-AB43-85D7-5DC00F6D3EAE}"/>
                  </a:ext>
                </a:extLst>
              </p:cNvPr>
              <p:cNvGrpSpPr/>
              <p:nvPr/>
            </p:nvGrpSpPr>
            <p:grpSpPr>
              <a:xfrm>
                <a:off x="4389405" y="2491071"/>
                <a:ext cx="1418746" cy="716181"/>
                <a:chOff x="4204359" y="2371325"/>
                <a:chExt cx="1418746" cy="716181"/>
              </a:xfrm>
            </p:grpSpPr>
            <p:sp>
              <p:nvSpPr>
                <p:cNvPr id="146" name="Rectangle 145">
                  <a:extLst>
                    <a:ext uri="{FF2B5EF4-FFF2-40B4-BE49-F238E27FC236}">
                      <a16:creationId xmlns:a16="http://schemas.microsoft.com/office/drawing/2014/main" id="{1C0C28D1-01B5-6941-A446-D569403D08C8}"/>
                    </a:ext>
                  </a:extLst>
                </p:cNvPr>
                <p:cNvSpPr/>
                <p:nvPr/>
              </p:nvSpPr>
              <p:spPr>
                <a:xfrm rot="16200000">
                  <a:off x="4557951" y="2019403"/>
                  <a:ext cx="713232" cy="1417076"/>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sz="1400" b="1">
                    <a:latin typeface="Helvetica" pitchFamily="2" charset="0"/>
                  </a:endParaRPr>
                </a:p>
              </p:txBody>
            </p:sp>
            <p:cxnSp>
              <p:nvCxnSpPr>
                <p:cNvPr id="147" name="Straight Connector 146">
                  <a:extLst>
                    <a:ext uri="{FF2B5EF4-FFF2-40B4-BE49-F238E27FC236}">
                      <a16:creationId xmlns:a16="http://schemas.microsoft.com/office/drawing/2014/main" id="{E6BCC5D7-685C-7640-A6DA-B0DDB7DDB890}"/>
                    </a:ext>
                  </a:extLst>
                </p:cNvPr>
                <p:cNvCxnSpPr/>
                <p:nvPr/>
              </p:nvCxnSpPr>
              <p:spPr>
                <a:xfrm rot="16200000" flipH="1">
                  <a:off x="4075720" y="2695393"/>
                  <a:ext cx="506370" cy="0"/>
                </a:xfrm>
                <a:prstGeom prst="line">
                  <a:avLst/>
                </a:prstGeom>
                <a:ln w="635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D5AEECE-D9D3-B74A-A4C8-21AE39BECAEA}"/>
                    </a:ext>
                  </a:extLst>
                </p:cNvPr>
                <p:cNvCxnSpPr>
                  <a:cxnSpLocks/>
                </p:cNvCxnSpPr>
                <p:nvPr/>
              </p:nvCxnSpPr>
              <p:spPr>
                <a:xfrm rot="16200000" flipV="1">
                  <a:off x="4962557" y="2314926"/>
                  <a:ext cx="0" cy="1267305"/>
                </a:xfrm>
                <a:prstGeom prst="line">
                  <a:avLst/>
                </a:prstGeom>
                <a:ln w="635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410717CC-9CEE-F443-B869-BF5C1E77876C}"/>
                    </a:ext>
                  </a:extLst>
                </p:cNvPr>
                <p:cNvSpPr/>
                <p:nvPr/>
              </p:nvSpPr>
              <p:spPr>
                <a:xfrm rot="16200000">
                  <a:off x="4191966" y="2673156"/>
                  <a:ext cx="481301" cy="62845"/>
                </a:xfrm>
                <a:prstGeom prst="rect">
                  <a:avLst/>
                </a:prstGeom>
                <a:solidFill>
                  <a:srgbClr val="083979"/>
                </a:solidFill>
                <a:ln w="6350">
                  <a:solidFill>
                    <a:schemeClr val="bg1">
                      <a:lumMod val="1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b="1">
                    <a:latin typeface="Helvetica" pitchFamily="2" charset="0"/>
                  </a:endParaRPr>
                </a:p>
              </p:txBody>
            </p:sp>
            <p:sp>
              <p:nvSpPr>
                <p:cNvPr id="150" name="Rectangle 149">
                  <a:extLst>
                    <a:ext uri="{FF2B5EF4-FFF2-40B4-BE49-F238E27FC236}">
                      <a16:creationId xmlns:a16="http://schemas.microsoft.com/office/drawing/2014/main" id="{B2EF4DC6-B00F-4644-A591-B5DC298D82C2}"/>
                    </a:ext>
                  </a:extLst>
                </p:cNvPr>
                <p:cNvSpPr/>
                <p:nvPr/>
              </p:nvSpPr>
              <p:spPr>
                <a:xfrm rot="16200000">
                  <a:off x="4389726" y="2754639"/>
                  <a:ext cx="320431" cy="60748"/>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51" name="Rectangle 150">
                  <a:extLst>
                    <a:ext uri="{FF2B5EF4-FFF2-40B4-BE49-F238E27FC236}">
                      <a16:creationId xmlns:a16="http://schemas.microsoft.com/office/drawing/2014/main" id="{DA5803E2-54A5-1C4D-90B2-AA62146F0837}"/>
                    </a:ext>
                  </a:extLst>
                </p:cNvPr>
                <p:cNvSpPr/>
                <p:nvPr/>
              </p:nvSpPr>
              <p:spPr>
                <a:xfrm rot="16200000">
                  <a:off x="4567095" y="2820462"/>
                  <a:ext cx="186688" cy="62845"/>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52" name="Rectangle 151">
                  <a:extLst>
                    <a:ext uri="{FF2B5EF4-FFF2-40B4-BE49-F238E27FC236}">
                      <a16:creationId xmlns:a16="http://schemas.microsoft.com/office/drawing/2014/main" id="{72C11A09-6355-4F47-AC54-B5190543B0D2}"/>
                    </a:ext>
                  </a:extLst>
                </p:cNvPr>
                <p:cNvSpPr/>
                <p:nvPr/>
              </p:nvSpPr>
              <p:spPr>
                <a:xfrm rot="16200000">
                  <a:off x="4691170" y="2820462"/>
                  <a:ext cx="186688" cy="62845"/>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53" name="Rectangle 152">
                  <a:extLst>
                    <a:ext uri="{FF2B5EF4-FFF2-40B4-BE49-F238E27FC236}">
                      <a16:creationId xmlns:a16="http://schemas.microsoft.com/office/drawing/2014/main" id="{5EE5C96D-4E9A-9146-B3DB-F91D84F83FFD}"/>
                    </a:ext>
                  </a:extLst>
                </p:cNvPr>
                <p:cNvSpPr/>
                <p:nvPr/>
              </p:nvSpPr>
              <p:spPr>
                <a:xfrm rot="16200000">
                  <a:off x="4800619" y="2820462"/>
                  <a:ext cx="186688" cy="62845"/>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54" name="Rectangle 153">
                  <a:extLst>
                    <a:ext uri="{FF2B5EF4-FFF2-40B4-BE49-F238E27FC236}">
                      <a16:creationId xmlns:a16="http://schemas.microsoft.com/office/drawing/2014/main" id="{14B50E1E-2A40-D64F-969B-80BB72EBB5C8}"/>
                    </a:ext>
                  </a:extLst>
                </p:cNvPr>
                <p:cNvSpPr/>
                <p:nvPr/>
              </p:nvSpPr>
              <p:spPr>
                <a:xfrm rot="16200000">
                  <a:off x="5285578" y="2891858"/>
                  <a:ext cx="50709" cy="56032"/>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55" name="Rectangle 154">
                  <a:extLst>
                    <a:ext uri="{FF2B5EF4-FFF2-40B4-BE49-F238E27FC236}">
                      <a16:creationId xmlns:a16="http://schemas.microsoft.com/office/drawing/2014/main" id="{0D8D8E60-7726-B544-B049-2C190148FC28}"/>
                    </a:ext>
                  </a:extLst>
                </p:cNvPr>
                <p:cNvSpPr/>
                <p:nvPr/>
              </p:nvSpPr>
              <p:spPr>
                <a:xfrm rot="16200000">
                  <a:off x="5383651" y="2891858"/>
                  <a:ext cx="50709" cy="56032"/>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56" name="TextBox 155">
                  <a:extLst>
                    <a:ext uri="{FF2B5EF4-FFF2-40B4-BE49-F238E27FC236}">
                      <a16:creationId xmlns:a16="http://schemas.microsoft.com/office/drawing/2014/main" id="{0187718F-6B55-6148-9381-B4237ABC2660}"/>
                    </a:ext>
                  </a:extLst>
                </p:cNvPr>
                <p:cNvSpPr txBox="1"/>
                <p:nvPr/>
              </p:nvSpPr>
              <p:spPr>
                <a:xfrm>
                  <a:off x="4235371" y="2924639"/>
                  <a:ext cx="405015" cy="161583"/>
                </a:xfrm>
                <a:prstGeom prst="rect">
                  <a:avLst/>
                </a:prstGeom>
                <a:noFill/>
              </p:spPr>
              <p:txBody>
                <a:bodyPr wrap="square" rtlCol="0">
                  <a:spAutoFit/>
                </a:bodyPr>
                <a:lstStyle/>
                <a:p>
                  <a:r>
                    <a:rPr lang="en-US" sz="800" b="1" dirty="0">
                      <a:solidFill>
                        <a:schemeClr val="bg2"/>
                      </a:solidFill>
                      <a:latin typeface="Helvetica" pitchFamily="2" charset="0"/>
                    </a:rPr>
                    <a:t>Alex</a:t>
                  </a:r>
                </a:p>
              </p:txBody>
            </p:sp>
            <p:sp>
              <p:nvSpPr>
                <p:cNvPr id="157" name="TextBox 156">
                  <a:extLst>
                    <a:ext uri="{FF2B5EF4-FFF2-40B4-BE49-F238E27FC236}">
                      <a16:creationId xmlns:a16="http://schemas.microsoft.com/office/drawing/2014/main" id="{AC99ADA4-D1EA-B745-9E57-F9F84095BD23}"/>
                    </a:ext>
                  </a:extLst>
                </p:cNvPr>
                <p:cNvSpPr txBox="1"/>
                <p:nvPr/>
              </p:nvSpPr>
              <p:spPr>
                <a:xfrm>
                  <a:off x="4423860" y="2925923"/>
                  <a:ext cx="427306" cy="161583"/>
                </a:xfrm>
                <a:prstGeom prst="rect">
                  <a:avLst/>
                </a:prstGeom>
                <a:noFill/>
              </p:spPr>
              <p:txBody>
                <a:bodyPr wrap="square" rtlCol="0">
                  <a:spAutoFit/>
                </a:bodyPr>
                <a:lstStyle/>
                <a:p>
                  <a:r>
                    <a:rPr lang="en-US" sz="800" b="1" dirty="0">
                      <a:solidFill>
                        <a:schemeClr val="bg2"/>
                      </a:solidFill>
                      <a:latin typeface="Helvetica" pitchFamily="2" charset="0"/>
                    </a:rPr>
                    <a:t>Alice</a:t>
                  </a:r>
                </a:p>
              </p:txBody>
            </p:sp>
            <p:sp>
              <p:nvSpPr>
                <p:cNvPr id="158" name="TextBox 157">
                  <a:extLst>
                    <a:ext uri="{FF2B5EF4-FFF2-40B4-BE49-F238E27FC236}">
                      <a16:creationId xmlns:a16="http://schemas.microsoft.com/office/drawing/2014/main" id="{F43A0B5A-A196-FD4A-949C-D9FC4E01A404}"/>
                    </a:ext>
                  </a:extLst>
                </p:cNvPr>
                <p:cNvSpPr txBox="1"/>
                <p:nvPr/>
              </p:nvSpPr>
              <p:spPr>
                <a:xfrm rot="16200000">
                  <a:off x="3984502" y="2635677"/>
                  <a:ext cx="601298" cy="161583"/>
                </a:xfrm>
                <a:prstGeom prst="rect">
                  <a:avLst/>
                </a:prstGeom>
                <a:noFill/>
              </p:spPr>
              <p:txBody>
                <a:bodyPr wrap="square" rtlCol="0">
                  <a:spAutoFit/>
                </a:bodyPr>
                <a:lstStyle/>
                <a:p>
                  <a:r>
                    <a:rPr lang="en-US" sz="800" b="1" dirty="0">
                      <a:solidFill>
                        <a:schemeClr val="bg2"/>
                      </a:solidFill>
                      <a:latin typeface="Helvetica" pitchFamily="2" charset="0"/>
                    </a:rPr>
                    <a:t>Probability</a:t>
                  </a:r>
                </a:p>
              </p:txBody>
            </p:sp>
            <p:grpSp>
              <p:nvGrpSpPr>
                <p:cNvPr id="159" name="Group 158">
                  <a:extLst>
                    <a:ext uri="{FF2B5EF4-FFF2-40B4-BE49-F238E27FC236}">
                      <a16:creationId xmlns:a16="http://schemas.microsoft.com/office/drawing/2014/main" id="{22A35E61-A1BB-6343-952B-BCC022435905}"/>
                    </a:ext>
                  </a:extLst>
                </p:cNvPr>
                <p:cNvGrpSpPr/>
                <p:nvPr/>
              </p:nvGrpSpPr>
              <p:grpSpPr>
                <a:xfrm>
                  <a:off x="5029881" y="2891253"/>
                  <a:ext cx="141533" cy="34985"/>
                  <a:chOff x="5127571" y="2544056"/>
                  <a:chExt cx="141533" cy="34985"/>
                </a:xfrm>
                <a:solidFill>
                  <a:srgbClr val="2D7DBB"/>
                </a:solidFill>
              </p:grpSpPr>
              <p:sp>
                <p:nvSpPr>
                  <p:cNvPr id="160" name="Oval 159">
                    <a:extLst>
                      <a:ext uri="{FF2B5EF4-FFF2-40B4-BE49-F238E27FC236}">
                        <a16:creationId xmlns:a16="http://schemas.microsoft.com/office/drawing/2014/main" id="{32148C6E-E8C8-CB49-A501-713ECDB3D38E}"/>
                      </a:ext>
                    </a:extLst>
                  </p:cNvPr>
                  <p:cNvSpPr/>
                  <p:nvPr/>
                </p:nvSpPr>
                <p:spPr>
                  <a:xfrm rot="16200000" flipV="1">
                    <a:off x="5126495" y="2545132"/>
                    <a:ext cx="34985" cy="32834"/>
                  </a:xfrm>
                  <a:prstGeom prst="ellipse">
                    <a:avLst/>
                  </a:prstGeom>
                  <a:grp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61" name="Oval 160">
                    <a:extLst>
                      <a:ext uri="{FF2B5EF4-FFF2-40B4-BE49-F238E27FC236}">
                        <a16:creationId xmlns:a16="http://schemas.microsoft.com/office/drawing/2014/main" id="{DB6F9700-B37A-F148-9101-2F7C28592ECD}"/>
                      </a:ext>
                    </a:extLst>
                  </p:cNvPr>
                  <p:cNvSpPr/>
                  <p:nvPr/>
                </p:nvSpPr>
                <p:spPr>
                  <a:xfrm rot="16200000" flipV="1">
                    <a:off x="5181505" y="2545132"/>
                    <a:ext cx="34985" cy="32834"/>
                  </a:xfrm>
                  <a:prstGeom prst="ellipse">
                    <a:avLst/>
                  </a:prstGeom>
                  <a:grp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62" name="Oval 161">
                    <a:extLst>
                      <a:ext uri="{FF2B5EF4-FFF2-40B4-BE49-F238E27FC236}">
                        <a16:creationId xmlns:a16="http://schemas.microsoft.com/office/drawing/2014/main" id="{FFD3C136-5444-7540-975C-C54BAD02D098}"/>
                      </a:ext>
                    </a:extLst>
                  </p:cNvPr>
                  <p:cNvSpPr/>
                  <p:nvPr/>
                </p:nvSpPr>
                <p:spPr>
                  <a:xfrm rot="16200000" flipV="1">
                    <a:off x="5235194" y="2545132"/>
                    <a:ext cx="34985" cy="32834"/>
                  </a:xfrm>
                  <a:prstGeom prst="ellipse">
                    <a:avLst/>
                  </a:prstGeom>
                  <a:grp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grpSp>
          </p:grpSp>
        </p:grpSp>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491B2227-2185-4940-84E1-58805F8A7C95}"/>
                    </a:ext>
                  </a:extLst>
                </p:cNvPr>
                <p:cNvSpPr txBox="1"/>
                <p:nvPr/>
              </p:nvSpPr>
              <p:spPr>
                <a:xfrm>
                  <a:off x="3752650" y="1969856"/>
                  <a:ext cx="327830" cy="2385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𝑑</m:t>
                            </m:r>
                          </m:sub>
                        </m:sSub>
                      </m:oMath>
                    </m:oMathPara>
                  </a14:m>
                  <a:endParaRPr lang="en-US" sz="1467" dirty="0"/>
                </a:p>
              </p:txBody>
            </p:sp>
          </mc:Choice>
          <mc:Fallback>
            <p:sp>
              <p:nvSpPr>
                <p:cNvPr id="120" name="TextBox 119">
                  <a:extLst>
                    <a:ext uri="{FF2B5EF4-FFF2-40B4-BE49-F238E27FC236}">
                      <a16:creationId xmlns:a16="http://schemas.microsoft.com/office/drawing/2014/main" id="{491B2227-2185-4940-84E1-58805F8A7C95}"/>
                    </a:ext>
                  </a:extLst>
                </p:cNvPr>
                <p:cNvSpPr txBox="1">
                  <a:spLocks noRot="1" noChangeAspect="1" noMove="1" noResize="1" noEditPoints="1" noAdjustHandles="1" noChangeArrowheads="1" noChangeShapeType="1" noTextEdit="1"/>
                </p:cNvSpPr>
                <p:nvPr/>
              </p:nvSpPr>
              <p:spPr>
                <a:xfrm>
                  <a:off x="3752650" y="1969856"/>
                  <a:ext cx="327830" cy="238575"/>
                </a:xfrm>
                <a:prstGeom prst="rect">
                  <a:avLst/>
                </a:prstGeom>
                <a:blipFill>
                  <a:blip r:embed="rId3"/>
                  <a:stretch>
                    <a:fillRect/>
                  </a:stretch>
                </a:blipFill>
              </p:spPr>
              <p:txBody>
                <a:bodyPr/>
                <a:lstStyle/>
                <a:p>
                  <a:r>
                    <a:rPr lang="en-US">
                      <a:noFill/>
                    </a:rPr>
                    <a:t> </a:t>
                  </a:r>
                </a:p>
              </p:txBody>
            </p:sp>
          </mc:Fallback>
        </mc:AlternateContent>
        <p:cxnSp>
          <p:nvCxnSpPr>
            <p:cNvPr id="121" name="Straight Arrow Connector 120">
              <a:extLst>
                <a:ext uri="{FF2B5EF4-FFF2-40B4-BE49-F238E27FC236}">
                  <a16:creationId xmlns:a16="http://schemas.microsoft.com/office/drawing/2014/main" id="{C3E7EC9A-9F11-DA4C-AF12-49829AB7CA9E}"/>
                </a:ext>
              </a:extLst>
            </p:cNvPr>
            <p:cNvCxnSpPr>
              <a:cxnSpLocks/>
              <a:stCxn id="120" idx="2"/>
              <a:endCxn id="117" idx="0"/>
            </p:cNvCxnSpPr>
            <p:nvPr/>
          </p:nvCxnSpPr>
          <p:spPr>
            <a:xfrm>
              <a:off x="3916565" y="2208431"/>
              <a:ext cx="15441" cy="12016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421A120-E4C2-4740-B6E6-B6DD3AE17BB0}"/>
                </a:ext>
              </a:extLst>
            </p:cNvPr>
            <p:cNvCxnSpPr>
              <a:cxnSpLocks/>
              <a:endCxn id="117" idx="2"/>
            </p:cNvCxnSpPr>
            <p:nvPr/>
          </p:nvCxnSpPr>
          <p:spPr>
            <a:xfrm>
              <a:off x="3147750" y="2651119"/>
              <a:ext cx="178017" cy="224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3" name="TextBox 122">
                  <a:extLst>
                    <a:ext uri="{FF2B5EF4-FFF2-40B4-BE49-F238E27FC236}">
                      <a16:creationId xmlns:a16="http://schemas.microsoft.com/office/drawing/2014/main" id="{2DA544DC-68C3-9B48-B350-3CD2C0176739}"/>
                    </a:ext>
                  </a:extLst>
                </p:cNvPr>
                <p:cNvSpPr txBox="1"/>
                <p:nvPr/>
              </p:nvSpPr>
              <p:spPr>
                <a:xfrm>
                  <a:off x="6123741" y="2361257"/>
                  <a:ext cx="2096478" cy="238575"/>
                </a:xfrm>
                <a:prstGeom prst="rect">
                  <a:avLst/>
                </a:prstGeom>
                <a:noFill/>
              </p:spPr>
              <p:txBody>
                <a:bodyPr wrap="square" rtlCol="0">
                  <a:spAutoFit/>
                </a:bodyPr>
                <a:lstStyle/>
                <a:p>
                  <a14:m>
                    <m:oMath xmlns:m="http://schemas.openxmlformats.org/officeDocument/2006/math">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ℒ</m:t>
                          </m:r>
                        </m:e>
                        <m:sub>
                          <m:r>
                            <a:rPr lang="en-US" sz="1467" i="1">
                              <a:latin typeface="Cambria Math" panose="02040503050406030204" pitchFamily="18" charset="0"/>
                              <a:ea typeface="Cambria Math" panose="02040503050406030204" pitchFamily="18" charset="0"/>
                            </a:rPr>
                            <m:t>𝐷</m:t>
                          </m:r>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𝐶𝐸</m:t>
                          </m:r>
                        </m:sub>
                      </m:sSub>
                      <m:r>
                        <a:rPr lang="en-US" sz="1467" i="1">
                          <a:latin typeface="Cambria Math" panose="02040503050406030204" pitchFamily="18" charset="0"/>
                          <a:ea typeface="Cambria Math" panose="02040503050406030204" pitchFamily="18" charset="0"/>
                        </a:rPr>
                        <m:t>=</m:t>
                      </m:r>
                      <m:func>
                        <m:funcPr>
                          <m:ctrlPr>
                            <a:rPr lang="en-US" sz="1467" i="1">
                              <a:latin typeface="Cambria Math" panose="02040503050406030204" pitchFamily="18" charset="0"/>
                              <a:ea typeface="Cambria Math" panose="02040503050406030204" pitchFamily="18" charset="0"/>
                            </a:rPr>
                          </m:ctrlPr>
                        </m:funcPr>
                        <m:fName>
                          <m:r>
                            <a:rPr lang="en-US" sz="1467">
                              <a:latin typeface="Cambria Math" panose="02040503050406030204" pitchFamily="18" charset="0"/>
                              <a:ea typeface="Cambria Math" panose="02040503050406030204" pitchFamily="18" charset="0"/>
                            </a:rPr>
                            <m:t>−</m:t>
                          </m:r>
                          <m:r>
                            <m:rPr>
                              <m:sty m:val="p"/>
                            </m:rPr>
                            <a:rPr lang="en-US" sz="1467">
                              <a:latin typeface="Cambria Math" panose="02040503050406030204" pitchFamily="18" charset="0"/>
                              <a:ea typeface="Cambria Math" panose="02040503050406030204" pitchFamily="18" charset="0"/>
                            </a:rPr>
                            <m:t>log</m:t>
                          </m:r>
                        </m:fName>
                        <m:e>
                          <m:r>
                            <m:rPr>
                              <m:sty m:val="p"/>
                            </m:rPr>
                            <a:rPr lang="en-US" sz="1467">
                              <a:latin typeface="Cambria Math" panose="02040503050406030204" pitchFamily="18" charset="0"/>
                              <a:ea typeface="Cambria Math" panose="02040503050406030204" pitchFamily="18" charset="0"/>
                            </a:rPr>
                            <m:t>Pr</m:t>
                          </m:r>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𝑦</m:t>
                          </m:r>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h</m:t>
                              </m:r>
                            </m:e>
                            <m:sub>
                              <m:r>
                                <a:rPr lang="en-US" sz="1467" i="1">
                                  <a:latin typeface="Cambria Math" panose="02040503050406030204" pitchFamily="18" charset="0"/>
                                  <a:ea typeface="Cambria Math" panose="02040503050406030204" pitchFamily="18" charset="0"/>
                                </a:rPr>
                                <m:t>𝑥</m:t>
                              </m:r>
                            </m:sub>
                          </m:sSub>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𝑑</m:t>
                              </m:r>
                            </m:sub>
                          </m:sSub>
                          <m:r>
                            <a:rPr lang="en-US" sz="1467" i="1">
                              <a:latin typeface="Cambria Math" panose="02040503050406030204" pitchFamily="18" charset="0"/>
                              <a:ea typeface="Cambria Math" panose="02040503050406030204" pitchFamily="18" charset="0"/>
                            </a:rPr>
                            <m:t>)</m:t>
                          </m:r>
                        </m:e>
                      </m:func>
                    </m:oMath>
                  </a14:m>
                  <a:r>
                    <a:rPr lang="en-US" sz="1467" dirty="0"/>
                    <a:t> </a:t>
                  </a:r>
                </a:p>
              </p:txBody>
            </p:sp>
          </mc:Choice>
          <mc:Fallback>
            <p:sp>
              <p:nvSpPr>
                <p:cNvPr id="123" name="TextBox 122">
                  <a:extLst>
                    <a:ext uri="{FF2B5EF4-FFF2-40B4-BE49-F238E27FC236}">
                      <a16:creationId xmlns:a16="http://schemas.microsoft.com/office/drawing/2014/main" id="{2DA544DC-68C3-9B48-B350-3CD2C0176739}"/>
                    </a:ext>
                  </a:extLst>
                </p:cNvPr>
                <p:cNvSpPr txBox="1">
                  <a:spLocks noRot="1" noChangeAspect="1" noMove="1" noResize="1" noEditPoints="1" noAdjustHandles="1" noChangeArrowheads="1" noChangeShapeType="1" noTextEdit="1"/>
                </p:cNvSpPr>
                <p:nvPr/>
              </p:nvSpPr>
              <p:spPr>
                <a:xfrm>
                  <a:off x="6123741" y="2361257"/>
                  <a:ext cx="2096478" cy="238575"/>
                </a:xfrm>
                <a:prstGeom prst="rect">
                  <a:avLst/>
                </a:prstGeom>
                <a:blipFill>
                  <a:blip r:embed="rId4"/>
                  <a:stretch>
                    <a:fillRect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4" name="TextBox 123">
                  <a:extLst>
                    <a:ext uri="{FF2B5EF4-FFF2-40B4-BE49-F238E27FC236}">
                      <a16:creationId xmlns:a16="http://schemas.microsoft.com/office/drawing/2014/main" id="{01D7B5CA-03DE-1F49-8AE1-F56D25A3FD76}"/>
                    </a:ext>
                  </a:extLst>
                </p:cNvPr>
                <p:cNvSpPr txBox="1"/>
                <p:nvPr/>
              </p:nvSpPr>
              <p:spPr>
                <a:xfrm>
                  <a:off x="6123741" y="2678695"/>
                  <a:ext cx="2251335" cy="2385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ℒ</m:t>
                            </m:r>
                          </m:e>
                          <m:sub>
                            <m:r>
                              <a:rPr lang="en-US" sz="1467" i="1">
                                <a:latin typeface="Cambria Math" panose="02040503050406030204" pitchFamily="18" charset="0"/>
                                <a:ea typeface="Cambria Math" panose="02040503050406030204" pitchFamily="18" charset="0"/>
                              </a:rPr>
                              <m:t>𝐿𝑀</m:t>
                            </m:r>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𝑃</m:t>
                            </m:r>
                          </m:sub>
                        </m:sSub>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𝐾𝐿</m:t>
                        </m:r>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𝑝</m:t>
                            </m:r>
                          </m:e>
                          <m:sub>
                            <m:r>
                              <a:rPr lang="en-US" sz="1467" i="1">
                                <a:latin typeface="Cambria Math" panose="02040503050406030204" pitchFamily="18" charset="0"/>
                                <a:ea typeface="Cambria Math" panose="02040503050406030204" pitchFamily="18" charset="0"/>
                              </a:rPr>
                              <m:t>𝑑</m:t>
                            </m:r>
                          </m:sub>
                        </m:sSub>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𝑈𝑛𝑖𝑓𝑜𝑟𝑚</m:t>
                        </m:r>
                        <m:r>
                          <a:rPr lang="en-US" sz="1467" i="1">
                            <a:latin typeface="Cambria Math" panose="02040503050406030204" pitchFamily="18" charset="0"/>
                            <a:ea typeface="Cambria Math" panose="02040503050406030204" pitchFamily="18" charset="0"/>
                          </a:rPr>
                          <m:t>)</m:t>
                        </m:r>
                      </m:oMath>
                    </m:oMathPara>
                  </a14:m>
                  <a:endParaRPr lang="en-US" sz="1467" dirty="0"/>
                </a:p>
              </p:txBody>
            </p:sp>
          </mc:Choice>
          <mc:Fallback>
            <p:sp>
              <p:nvSpPr>
                <p:cNvPr id="124" name="TextBox 123">
                  <a:extLst>
                    <a:ext uri="{FF2B5EF4-FFF2-40B4-BE49-F238E27FC236}">
                      <a16:creationId xmlns:a16="http://schemas.microsoft.com/office/drawing/2014/main" id="{01D7B5CA-03DE-1F49-8AE1-F56D25A3FD76}"/>
                    </a:ext>
                  </a:extLst>
                </p:cNvPr>
                <p:cNvSpPr txBox="1">
                  <a:spLocks noRot="1" noChangeAspect="1" noMove="1" noResize="1" noEditPoints="1" noAdjustHandles="1" noChangeArrowheads="1" noChangeShapeType="1" noTextEdit="1"/>
                </p:cNvSpPr>
                <p:nvPr/>
              </p:nvSpPr>
              <p:spPr>
                <a:xfrm>
                  <a:off x="6123741" y="2678695"/>
                  <a:ext cx="2251335" cy="238575"/>
                </a:xfrm>
                <a:prstGeom prst="rect">
                  <a:avLst/>
                </a:prstGeom>
                <a:blipFill>
                  <a:blip r:embed="rId5"/>
                  <a:stretch>
                    <a:fillRect b="-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5" name="TextBox 124">
                  <a:extLst>
                    <a:ext uri="{FF2B5EF4-FFF2-40B4-BE49-F238E27FC236}">
                      <a16:creationId xmlns:a16="http://schemas.microsoft.com/office/drawing/2014/main" id="{1D23D97B-3670-7F45-A9D5-67979E3C2263}"/>
                    </a:ext>
                  </a:extLst>
                </p:cNvPr>
                <p:cNvSpPr txBox="1"/>
                <p:nvPr/>
              </p:nvSpPr>
              <p:spPr>
                <a:xfrm>
                  <a:off x="4625681" y="2016540"/>
                  <a:ext cx="1341617" cy="253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𝑝</m:t>
                            </m:r>
                          </m:e>
                          <m:sub>
                            <m:r>
                              <a:rPr lang="en-US" sz="1600" i="1">
                                <a:latin typeface="Cambria Math" panose="02040503050406030204" pitchFamily="18" charset="0"/>
                                <a:ea typeface="Cambria Math" panose="02040503050406030204" pitchFamily="18" charset="0"/>
                              </a:rPr>
                              <m:t>𝑑</m:t>
                            </m:r>
                          </m:sub>
                        </m:sSub>
                        <m:r>
                          <a:rPr lang="en-US" sz="1600" i="1">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Pr</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h</m:t>
                            </m:r>
                          </m:e>
                          <m:sub>
                            <m:r>
                              <a:rPr lang="en-US" sz="1600" i="1">
                                <a:latin typeface="Cambria Math" panose="02040503050406030204" pitchFamily="18" charset="0"/>
                                <a:ea typeface="Cambria Math" panose="02040503050406030204" pitchFamily="18" charset="0"/>
                              </a:rPr>
                              <m:t>𝑥</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i="1">
                                <a:latin typeface="Cambria Math" panose="02040503050406030204" pitchFamily="18" charset="0"/>
                                <a:ea typeface="Cambria Math" panose="02040503050406030204" pitchFamily="18" charset="0"/>
                              </a:rPr>
                              <m:t>𝑑</m:t>
                            </m:r>
                          </m:sub>
                        </m:sSub>
                        <m:r>
                          <a:rPr lang="en-US" sz="1600" i="1">
                            <a:latin typeface="Cambria Math" panose="02040503050406030204" pitchFamily="18" charset="0"/>
                            <a:ea typeface="Cambria Math" panose="02040503050406030204" pitchFamily="18" charset="0"/>
                          </a:rPr>
                          <m:t>)</m:t>
                        </m:r>
                      </m:oMath>
                    </m:oMathPara>
                  </a14:m>
                  <a:endParaRPr lang="en-US" sz="1600" dirty="0"/>
                </a:p>
              </p:txBody>
            </p:sp>
          </mc:Choice>
          <mc:Fallback>
            <p:sp>
              <p:nvSpPr>
                <p:cNvPr id="125" name="TextBox 124">
                  <a:extLst>
                    <a:ext uri="{FF2B5EF4-FFF2-40B4-BE49-F238E27FC236}">
                      <a16:creationId xmlns:a16="http://schemas.microsoft.com/office/drawing/2014/main" id="{1D23D97B-3670-7F45-A9D5-67979E3C2263}"/>
                    </a:ext>
                  </a:extLst>
                </p:cNvPr>
                <p:cNvSpPr txBox="1">
                  <a:spLocks noRot="1" noChangeAspect="1" noMove="1" noResize="1" noEditPoints="1" noAdjustHandles="1" noChangeArrowheads="1" noChangeShapeType="1" noTextEdit="1"/>
                </p:cNvSpPr>
                <p:nvPr/>
              </p:nvSpPr>
              <p:spPr>
                <a:xfrm>
                  <a:off x="4625681" y="2016540"/>
                  <a:ext cx="1341617" cy="253915"/>
                </a:xfrm>
                <a:prstGeom prst="rect">
                  <a:avLst/>
                </a:prstGeom>
                <a:blipFill>
                  <a:blip r:embed="rId6"/>
                  <a:stretch>
                    <a:fillRect b="-14286"/>
                  </a:stretch>
                </a:blipFill>
              </p:spPr>
              <p:txBody>
                <a:bodyPr/>
                <a:lstStyle/>
                <a:p>
                  <a:r>
                    <a:rPr lang="en-US">
                      <a:noFill/>
                    </a:rPr>
                    <a:t> </a:t>
                  </a:r>
                </a:p>
              </p:txBody>
            </p:sp>
          </mc:Fallback>
        </mc:AlternateContent>
        <p:grpSp>
          <p:nvGrpSpPr>
            <p:cNvPr id="126" name="Group 125">
              <a:extLst>
                <a:ext uri="{FF2B5EF4-FFF2-40B4-BE49-F238E27FC236}">
                  <a16:creationId xmlns:a16="http://schemas.microsoft.com/office/drawing/2014/main" id="{55319C9C-C5A9-B94B-9895-2F86DB0E89F8}"/>
                </a:ext>
              </a:extLst>
            </p:cNvPr>
            <p:cNvGrpSpPr/>
            <p:nvPr/>
          </p:nvGrpSpPr>
          <p:grpSpPr>
            <a:xfrm>
              <a:off x="772998" y="1285276"/>
              <a:ext cx="4223246" cy="1739350"/>
              <a:chOff x="690411" y="1318132"/>
              <a:chExt cx="4223246" cy="1739350"/>
            </a:xfrm>
          </p:grpSpPr>
          <p:cxnSp>
            <p:nvCxnSpPr>
              <p:cNvPr id="127" name="Straight Arrow Connector 126">
                <a:extLst>
                  <a:ext uri="{FF2B5EF4-FFF2-40B4-BE49-F238E27FC236}">
                    <a16:creationId xmlns:a16="http://schemas.microsoft.com/office/drawing/2014/main" id="{F0EB7A8B-2E1C-104C-BC02-7D850D74B4BD}"/>
                  </a:ext>
                </a:extLst>
              </p:cNvPr>
              <p:cNvCxnSpPr>
                <a:cxnSpLocks/>
              </p:cNvCxnSpPr>
              <p:nvPr/>
            </p:nvCxnSpPr>
            <p:spPr>
              <a:xfrm>
                <a:off x="1523078" y="2124965"/>
                <a:ext cx="274320" cy="15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4B48037F-F12B-D94A-8B8D-E8E555A9ADEE}"/>
                  </a:ext>
                </a:extLst>
              </p:cNvPr>
              <p:cNvGrpSpPr/>
              <p:nvPr/>
            </p:nvGrpSpPr>
            <p:grpSpPr>
              <a:xfrm>
                <a:off x="690411" y="1318132"/>
                <a:ext cx="1242699" cy="1365106"/>
                <a:chOff x="44107" y="2443772"/>
                <a:chExt cx="1242699" cy="1365106"/>
              </a:xfrm>
            </p:grpSpPr>
            <mc:AlternateContent xmlns:mc="http://schemas.openxmlformats.org/markup-compatibility/2006" xmlns:a14="http://schemas.microsoft.com/office/drawing/2010/main">
              <mc:Choice Requires="a14">
                <p:sp>
                  <p:nvSpPr>
                    <p:cNvPr id="137" name="Google Shape;235;p35">
                      <a:extLst>
                        <a:ext uri="{FF2B5EF4-FFF2-40B4-BE49-F238E27FC236}">
                          <a16:creationId xmlns:a16="http://schemas.microsoft.com/office/drawing/2014/main" id="{442EDB6F-9D8C-4F40-A364-4503AB75256C}"/>
                        </a:ext>
                      </a:extLst>
                    </p:cNvPr>
                    <p:cNvSpPr/>
                    <p:nvPr/>
                  </p:nvSpPr>
                  <p:spPr>
                    <a:xfrm>
                      <a:off x="44107" y="2443772"/>
                      <a:ext cx="1242699" cy="182880"/>
                    </a:xfrm>
                    <a:prstGeom prst="roundRect">
                      <a:avLst>
                        <a:gd name="adj" fmla="val 4548"/>
                      </a:avLst>
                    </a:prstGeom>
                    <a:no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 sz="1067" b="1" dirty="0">
                          <a:solidFill>
                            <a:schemeClr val="bg1">
                              <a:lumMod val="10000"/>
                            </a:schemeClr>
                          </a:solidFill>
                          <a:latin typeface="Helvetica" pitchFamily="2" charset="0"/>
                          <a:ea typeface="Rubik"/>
                          <a:cs typeface="Rubik"/>
                          <a:sym typeface="Rubik"/>
                        </a:rPr>
                        <a:t>Training Sample</a:t>
                      </a:r>
                      <a14:m>
                        <m:oMath xmlns:m="http://schemas.openxmlformats.org/officeDocument/2006/math">
                          <m:r>
                            <a:rPr lang="en-US" sz="1067" b="1" i="1">
                              <a:latin typeface="Cambria Math" panose="02040503050406030204" pitchFamily="18" charset="0"/>
                              <a:cs typeface="Rubik"/>
                              <a:sym typeface="Rubik"/>
                            </a:rPr>
                            <m:t>(</m:t>
                          </m:r>
                          <m:r>
                            <a:rPr lang="en-US" sz="1067" b="1" i="1">
                              <a:latin typeface="Cambria Math" panose="02040503050406030204" pitchFamily="18" charset="0"/>
                              <a:cs typeface="Rubik"/>
                              <a:sym typeface="Rubik"/>
                            </a:rPr>
                            <m:t>𝒙</m:t>
                          </m:r>
                          <m:r>
                            <a:rPr lang="en-US" sz="1067" b="1" i="1">
                              <a:latin typeface="Cambria Math" panose="02040503050406030204" pitchFamily="18" charset="0"/>
                              <a:cs typeface="Rubik"/>
                              <a:sym typeface="Rubik"/>
                            </a:rPr>
                            <m:t>)</m:t>
                          </m:r>
                        </m:oMath>
                      </a14:m>
                      <a:endParaRPr sz="1067" b="1" dirty="0">
                        <a:solidFill>
                          <a:schemeClr val="bg1">
                            <a:lumMod val="10000"/>
                          </a:schemeClr>
                        </a:solidFill>
                        <a:latin typeface="Helvetica" pitchFamily="2" charset="0"/>
                        <a:ea typeface="Rubik"/>
                        <a:cs typeface="Rubik"/>
                        <a:sym typeface="Rubik"/>
                      </a:endParaRPr>
                    </a:p>
                  </p:txBody>
                </p:sp>
              </mc:Choice>
              <mc:Fallback xmlns="">
                <p:sp>
                  <p:nvSpPr>
                    <p:cNvPr id="48" name="Google Shape;235;p35">
                      <a:extLst>
                        <a:ext uri="{FF2B5EF4-FFF2-40B4-BE49-F238E27FC236}">
                          <a16:creationId xmlns:a16="http://schemas.microsoft.com/office/drawing/2014/main" id="{4AF9DCC5-56A8-5647-92FC-28EB86B12BF5}"/>
                        </a:ext>
                      </a:extLst>
                    </p:cNvPr>
                    <p:cNvSpPr>
                      <a:spLocks noRot="1" noChangeAspect="1" noMove="1" noResize="1" noEditPoints="1" noAdjustHandles="1" noChangeArrowheads="1" noChangeShapeType="1" noTextEdit="1"/>
                    </p:cNvSpPr>
                    <p:nvPr/>
                  </p:nvSpPr>
                  <p:spPr>
                    <a:xfrm>
                      <a:off x="44107" y="2443772"/>
                      <a:ext cx="1242699" cy="182880"/>
                    </a:xfrm>
                    <a:prstGeom prst="roundRect">
                      <a:avLst>
                        <a:gd name="adj" fmla="val 4548"/>
                      </a:avLst>
                    </a:prstGeom>
                    <a:blipFill>
                      <a:blip r:embed="rId9"/>
                      <a:stretch>
                        <a:fillRect/>
                      </a:stretch>
                    </a:blipFill>
                    <a:ln>
                      <a:noFill/>
                    </a:ln>
                    <a:effectLst>
                      <a:outerShdw blurRad="114300" dist="19050" dir="5400000" algn="bl" rotWithShape="0">
                        <a:srgbClr val="000000">
                          <a:alpha val="10000"/>
                        </a:srgbClr>
                      </a:outerShdw>
                    </a:effectLst>
                  </p:spPr>
                  <p:txBody>
                    <a:bodyPr/>
                    <a:lstStyle/>
                    <a:p>
                      <a:r>
                        <a:rPr lang="en-US">
                          <a:noFill/>
                        </a:rPr>
                        <a:t> </a:t>
                      </a:r>
                    </a:p>
                  </p:txBody>
                </p:sp>
              </mc:Fallback>
            </mc:AlternateContent>
            <p:grpSp>
              <p:nvGrpSpPr>
                <p:cNvPr id="138" name="Group 137">
                  <a:extLst>
                    <a:ext uri="{FF2B5EF4-FFF2-40B4-BE49-F238E27FC236}">
                      <a16:creationId xmlns:a16="http://schemas.microsoft.com/office/drawing/2014/main" id="{66B2CA20-4477-9143-BB3B-7530A164A899}"/>
                    </a:ext>
                  </a:extLst>
                </p:cNvPr>
                <p:cNvGrpSpPr/>
                <p:nvPr/>
              </p:nvGrpSpPr>
              <p:grpSpPr>
                <a:xfrm>
                  <a:off x="299696" y="2686080"/>
                  <a:ext cx="731520" cy="1122798"/>
                  <a:chOff x="478140" y="2563538"/>
                  <a:chExt cx="731520" cy="1122798"/>
                </a:xfrm>
              </p:grpSpPr>
              <p:sp>
                <p:nvSpPr>
                  <p:cNvPr id="139" name="Rectangle 138">
                    <a:extLst>
                      <a:ext uri="{FF2B5EF4-FFF2-40B4-BE49-F238E27FC236}">
                        <a16:creationId xmlns:a16="http://schemas.microsoft.com/office/drawing/2014/main" id="{7FF743B7-B868-BB48-928B-6E3473C737D7}"/>
                      </a:ext>
                    </a:extLst>
                  </p:cNvPr>
                  <p:cNvSpPr/>
                  <p:nvPr/>
                </p:nvSpPr>
                <p:spPr>
                  <a:xfrm>
                    <a:off x="478140" y="256353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I</a:t>
                    </a:r>
                  </a:p>
                </p:txBody>
              </p:sp>
              <p:sp>
                <p:nvSpPr>
                  <p:cNvPr id="140" name="Rectangle 139">
                    <a:extLst>
                      <a:ext uri="{FF2B5EF4-FFF2-40B4-BE49-F238E27FC236}">
                        <a16:creationId xmlns:a16="http://schemas.microsoft.com/office/drawing/2014/main" id="{19D2D507-E011-C84E-A8D2-5BE41524A5E5}"/>
                      </a:ext>
                    </a:extLst>
                  </p:cNvPr>
                  <p:cNvSpPr/>
                  <p:nvPr/>
                </p:nvSpPr>
                <p:spPr>
                  <a:xfrm>
                    <a:off x="478140" y="279851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am</a:t>
                    </a:r>
                  </a:p>
                </p:txBody>
              </p:sp>
              <p:sp>
                <p:nvSpPr>
                  <p:cNvPr id="141" name="Rectangle 140">
                    <a:extLst>
                      <a:ext uri="{FF2B5EF4-FFF2-40B4-BE49-F238E27FC236}">
                        <a16:creationId xmlns:a16="http://schemas.microsoft.com/office/drawing/2014/main" id="{94B58AD9-6D32-7149-8F01-4DAF5A5B5E58}"/>
                      </a:ext>
                    </a:extLst>
                  </p:cNvPr>
                  <p:cNvSpPr/>
                  <p:nvPr/>
                </p:nvSpPr>
                <p:spPr>
                  <a:xfrm>
                    <a:off x="478140" y="303349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traveling</a:t>
                    </a:r>
                  </a:p>
                </p:txBody>
              </p:sp>
              <p:sp>
                <p:nvSpPr>
                  <p:cNvPr id="142" name="Rectangle 141">
                    <a:extLst>
                      <a:ext uri="{FF2B5EF4-FFF2-40B4-BE49-F238E27FC236}">
                        <a16:creationId xmlns:a16="http://schemas.microsoft.com/office/drawing/2014/main" id="{FCC941C1-7051-9941-9370-79470EDA6916}"/>
                      </a:ext>
                    </a:extLst>
                  </p:cNvPr>
                  <p:cNvSpPr/>
                  <p:nvPr/>
                </p:nvSpPr>
                <p:spPr>
                  <a:xfrm>
                    <a:off x="478140" y="3268477"/>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on</a:t>
                    </a:r>
                  </a:p>
                </p:txBody>
              </p:sp>
              <p:sp>
                <p:nvSpPr>
                  <p:cNvPr id="143" name="Rectangle 142">
                    <a:extLst>
                      <a:ext uri="{FF2B5EF4-FFF2-40B4-BE49-F238E27FC236}">
                        <a16:creationId xmlns:a16="http://schemas.microsoft.com/office/drawing/2014/main" id="{4B90B631-4998-444D-865E-6F93EB442A80}"/>
                      </a:ext>
                    </a:extLst>
                  </p:cNvPr>
                  <p:cNvSpPr/>
                  <p:nvPr/>
                </p:nvSpPr>
                <p:spPr>
                  <a:xfrm>
                    <a:off x="478140" y="3503456"/>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Monday</a:t>
                    </a:r>
                  </a:p>
                </p:txBody>
              </p:sp>
            </p:grpSp>
          </p:grpSp>
          <p:cxnSp>
            <p:nvCxnSpPr>
              <p:cNvPr id="129" name="Straight Arrow Connector 128">
                <a:extLst>
                  <a:ext uri="{FF2B5EF4-FFF2-40B4-BE49-F238E27FC236}">
                    <a16:creationId xmlns:a16="http://schemas.microsoft.com/office/drawing/2014/main" id="{1F6007D5-C964-1840-96F6-C372E9FF6C9B}"/>
                  </a:ext>
                </a:extLst>
              </p:cNvPr>
              <p:cNvCxnSpPr>
                <a:cxnSpLocks/>
                <a:endCxn id="135" idx="1"/>
              </p:cNvCxnSpPr>
              <p:nvPr/>
            </p:nvCxnSpPr>
            <p:spPr>
              <a:xfrm>
                <a:off x="2778854" y="2155099"/>
                <a:ext cx="222235" cy="53275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690714C-6094-E743-B772-08DF7C9F9CE2}"/>
                  </a:ext>
                </a:extLst>
              </p:cNvPr>
              <p:cNvCxnSpPr>
                <a:cxnSpLocks/>
                <a:stCxn id="131" idx="5"/>
                <a:endCxn id="134" idx="1"/>
              </p:cNvCxnSpPr>
              <p:nvPr/>
            </p:nvCxnSpPr>
            <p:spPr>
              <a:xfrm flipV="1">
                <a:off x="2808671" y="1619108"/>
                <a:ext cx="225241" cy="535991"/>
              </a:xfrm>
              <a:prstGeom prst="straightConnector1">
                <a:avLst/>
              </a:prstGeom>
              <a:ln>
                <a:solidFill>
                  <a:srgbClr val="001F5E"/>
                </a:solidFill>
                <a:tailEnd type="triangle"/>
              </a:ln>
            </p:spPr>
            <p:style>
              <a:lnRef idx="1">
                <a:schemeClr val="accent1"/>
              </a:lnRef>
              <a:fillRef idx="0">
                <a:schemeClr val="accent1"/>
              </a:fillRef>
              <a:effectRef idx="0">
                <a:schemeClr val="accent1"/>
              </a:effectRef>
              <a:fontRef idx="minor">
                <a:schemeClr val="tx1"/>
              </a:fontRef>
            </p:style>
          </p:cxnSp>
          <p:sp>
            <p:nvSpPr>
              <p:cNvPr id="131" name="Cube 130">
                <a:extLst>
                  <a:ext uri="{FF2B5EF4-FFF2-40B4-BE49-F238E27FC236}">
                    <a16:creationId xmlns:a16="http://schemas.microsoft.com/office/drawing/2014/main" id="{B26B1699-7645-B741-8FA5-2241019E595E}"/>
                  </a:ext>
                </a:extLst>
              </p:cNvPr>
              <p:cNvSpPr/>
              <p:nvPr/>
            </p:nvSpPr>
            <p:spPr>
              <a:xfrm>
                <a:off x="1801127" y="1867449"/>
                <a:ext cx="1007544" cy="704938"/>
              </a:xfrm>
              <a:prstGeom prst="cube">
                <a:avLst>
                  <a:gd name="adj" fmla="val 18390"/>
                </a:avLst>
              </a:prstGeom>
              <a:solidFill>
                <a:srgbClr val="CCDEF1"/>
              </a:solidFill>
              <a:ln w="19050">
                <a:solidFill>
                  <a:schemeClr val="bg1">
                    <a:lumMod val="10000"/>
                  </a:schemeClr>
                </a:solid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US" sz="1333" b="1" dirty="0">
                    <a:solidFill>
                      <a:schemeClr val="bg1">
                        <a:lumMod val="10000"/>
                      </a:schemeClr>
                    </a:solidFill>
                    <a:latin typeface="Helvetica" pitchFamily="2" charset="0"/>
                    <a:cs typeface="Rubik"/>
                    <a:sym typeface="Rubik"/>
                  </a:rPr>
                  <a:t>Language Model (LM)</a:t>
                </a:r>
              </a:p>
            </p:txBody>
          </p:sp>
          <p:cxnSp>
            <p:nvCxnSpPr>
              <p:cNvPr id="132" name="Straight Arrow Connector 131">
                <a:extLst>
                  <a:ext uri="{FF2B5EF4-FFF2-40B4-BE49-F238E27FC236}">
                    <a16:creationId xmlns:a16="http://schemas.microsoft.com/office/drawing/2014/main" id="{2EBC5698-8923-5543-BF9B-62ADF60A51F0}"/>
                  </a:ext>
                </a:extLst>
              </p:cNvPr>
              <p:cNvCxnSpPr>
                <a:cxnSpLocks/>
                <a:stCxn id="133" idx="2"/>
                <a:endCxn id="131" idx="0"/>
              </p:cNvCxnSpPr>
              <p:nvPr/>
            </p:nvCxnSpPr>
            <p:spPr>
              <a:xfrm>
                <a:off x="2351831" y="1713368"/>
                <a:ext cx="17888" cy="15408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3" name="TextBox 132">
                    <a:extLst>
                      <a:ext uri="{FF2B5EF4-FFF2-40B4-BE49-F238E27FC236}">
                        <a16:creationId xmlns:a16="http://schemas.microsoft.com/office/drawing/2014/main" id="{BAE867FB-D9EA-6A48-AA7F-6DFDE8D0377C}"/>
                      </a:ext>
                    </a:extLst>
                  </p:cNvPr>
                  <p:cNvSpPr txBox="1"/>
                  <p:nvPr/>
                </p:nvSpPr>
                <p:spPr>
                  <a:xfrm>
                    <a:off x="2155623" y="1474793"/>
                    <a:ext cx="392415" cy="2385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𝑙𝑚</m:t>
                              </m:r>
                            </m:sub>
                          </m:sSub>
                        </m:oMath>
                      </m:oMathPara>
                    </a14:m>
                    <a:endParaRPr lang="en-US" sz="1467" dirty="0"/>
                  </a:p>
                </p:txBody>
              </p:sp>
            </mc:Choice>
            <mc:Fallback>
              <p:sp>
                <p:nvSpPr>
                  <p:cNvPr id="133" name="TextBox 132">
                    <a:extLst>
                      <a:ext uri="{FF2B5EF4-FFF2-40B4-BE49-F238E27FC236}">
                        <a16:creationId xmlns:a16="http://schemas.microsoft.com/office/drawing/2014/main" id="{BAE867FB-D9EA-6A48-AA7F-6DFDE8D0377C}"/>
                      </a:ext>
                    </a:extLst>
                  </p:cNvPr>
                  <p:cNvSpPr txBox="1">
                    <a:spLocks noRot="1" noChangeAspect="1" noMove="1" noResize="1" noEditPoints="1" noAdjustHandles="1" noChangeArrowheads="1" noChangeShapeType="1" noTextEdit="1"/>
                  </p:cNvSpPr>
                  <p:nvPr/>
                </p:nvSpPr>
                <p:spPr>
                  <a:xfrm>
                    <a:off x="2155623" y="1474793"/>
                    <a:ext cx="392415" cy="2385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4" name="TextBox 133">
                    <a:extLst>
                      <a:ext uri="{FF2B5EF4-FFF2-40B4-BE49-F238E27FC236}">
                        <a16:creationId xmlns:a16="http://schemas.microsoft.com/office/drawing/2014/main" id="{9FD1C4F0-45D9-E34E-B566-01E10AC5D804}"/>
                      </a:ext>
                    </a:extLst>
                  </p:cNvPr>
                  <p:cNvSpPr txBox="1"/>
                  <p:nvPr/>
                </p:nvSpPr>
                <p:spPr>
                  <a:xfrm>
                    <a:off x="3033912" y="1492151"/>
                    <a:ext cx="1879745" cy="253915"/>
                  </a:xfrm>
                  <a:prstGeom prst="rect">
                    <a:avLst/>
                  </a:prstGeom>
                  <a:noFill/>
                </p:spPr>
                <p:txBody>
                  <a:bodyPr wrap="none" rtlCol="0">
                    <a:spAutoFit/>
                  </a:bodyPr>
                  <a:lstStyle/>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ℒ</m:t>
                            </m:r>
                          </m:e>
                          <m:sub>
                            <m:r>
                              <a:rPr lang="en-US" sz="1600" i="1">
                                <a:latin typeface="Cambria Math" panose="02040503050406030204" pitchFamily="18" charset="0"/>
                                <a:ea typeface="Cambria Math" panose="02040503050406030204" pitchFamily="18" charset="0"/>
                              </a:rPr>
                              <m:t>𝐿𝑀</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𝐶𝐸</m:t>
                            </m:r>
                          </m:sub>
                        </m:sSub>
                        <m:r>
                          <a:rPr lang="en-US" sz="1600" i="1">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ea typeface="Cambria Math" panose="02040503050406030204" pitchFamily="18" charset="0"/>
                              </a:rPr>
                            </m:ctrlPr>
                          </m:funcPr>
                          <m:fName>
                            <m:r>
                              <a:rPr lang="en-US" sz="160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log</m:t>
                            </m:r>
                          </m:fName>
                          <m:e>
                            <m:r>
                              <m:rPr>
                                <m:sty m:val="p"/>
                              </m:rPr>
                              <a:rPr lang="en-US" sz="1600">
                                <a:latin typeface="Cambria Math" panose="02040503050406030204" pitchFamily="18" charset="0"/>
                                <a:ea typeface="Cambria Math" panose="02040503050406030204" pitchFamily="18" charset="0"/>
                              </a:rPr>
                              <m:t>Pr</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i="1">
                                    <a:latin typeface="Cambria Math" panose="02040503050406030204" pitchFamily="18" charset="0"/>
                                    <a:ea typeface="Cambria Math" panose="02040503050406030204" pitchFamily="18" charset="0"/>
                                  </a:rPr>
                                  <m:t>𝑙𝑚</m:t>
                                </m:r>
                              </m:sub>
                            </m:sSub>
                            <m:r>
                              <a:rPr lang="en-US" sz="1600" i="1">
                                <a:latin typeface="Cambria Math" panose="02040503050406030204" pitchFamily="18" charset="0"/>
                                <a:ea typeface="Cambria Math" panose="02040503050406030204" pitchFamily="18" charset="0"/>
                              </a:rPr>
                              <m:t>)</m:t>
                            </m:r>
                          </m:e>
                        </m:func>
                      </m:oMath>
                    </a14:m>
                    <a:r>
                      <a:rPr lang="en-US" sz="1600" dirty="0"/>
                      <a:t> </a:t>
                    </a:r>
                  </a:p>
                </p:txBody>
              </p:sp>
            </mc:Choice>
            <mc:Fallback>
              <p:sp>
                <p:nvSpPr>
                  <p:cNvPr id="134" name="TextBox 133">
                    <a:extLst>
                      <a:ext uri="{FF2B5EF4-FFF2-40B4-BE49-F238E27FC236}">
                        <a16:creationId xmlns:a16="http://schemas.microsoft.com/office/drawing/2014/main" id="{9FD1C4F0-45D9-E34E-B566-01E10AC5D804}"/>
                      </a:ext>
                    </a:extLst>
                  </p:cNvPr>
                  <p:cNvSpPr txBox="1">
                    <a:spLocks noRot="1" noChangeAspect="1" noMove="1" noResize="1" noEditPoints="1" noAdjustHandles="1" noChangeArrowheads="1" noChangeShapeType="1" noTextEdit="1"/>
                  </p:cNvSpPr>
                  <p:nvPr/>
                </p:nvSpPr>
                <p:spPr>
                  <a:xfrm>
                    <a:off x="3033912" y="1492151"/>
                    <a:ext cx="1879745" cy="253915"/>
                  </a:xfrm>
                  <a:prstGeom prst="rect">
                    <a:avLst/>
                  </a:prstGeom>
                  <a:blipFill>
                    <a:blip r:embed="rId11"/>
                    <a:stretch>
                      <a:fillRect b="-17857"/>
                    </a:stretch>
                  </a:blipFill>
                </p:spPr>
                <p:txBody>
                  <a:bodyPr/>
                  <a:lstStyle/>
                  <a:p>
                    <a:r>
                      <a:rPr lang="en-US">
                        <a:noFill/>
                      </a:rPr>
                      <a:t> </a:t>
                    </a:r>
                  </a:p>
                </p:txBody>
              </p:sp>
            </mc:Fallback>
          </mc:AlternateContent>
          <p:sp>
            <p:nvSpPr>
              <p:cNvPr id="135" name="Rectangle 134">
                <a:extLst>
                  <a:ext uri="{FF2B5EF4-FFF2-40B4-BE49-F238E27FC236}">
                    <a16:creationId xmlns:a16="http://schemas.microsoft.com/office/drawing/2014/main" id="{A857090B-8139-4C42-B9D9-61F2CB689242}"/>
                  </a:ext>
                </a:extLst>
              </p:cNvPr>
              <p:cNvSpPr/>
              <p:nvPr/>
            </p:nvSpPr>
            <p:spPr>
              <a:xfrm>
                <a:off x="3001089" y="2318223"/>
                <a:ext cx="54429" cy="739259"/>
              </a:xfrm>
              <a:prstGeom prst="rect">
                <a:avLst/>
              </a:prstGeom>
              <a:solidFill>
                <a:srgbClr val="CDDEF1"/>
              </a:solidFill>
              <a:ln w="1270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mc:Choice xmlns:a14="http://schemas.microsoft.com/office/drawing/2010/main" Requires="a14">
              <p:sp>
                <p:nvSpPr>
                  <p:cNvPr id="136" name="TextBox 135">
                    <a:extLst>
                      <a:ext uri="{FF2B5EF4-FFF2-40B4-BE49-F238E27FC236}">
                        <a16:creationId xmlns:a16="http://schemas.microsoft.com/office/drawing/2014/main" id="{05DF8892-DF92-5141-A21C-EC5E1196571B}"/>
                      </a:ext>
                    </a:extLst>
                  </p:cNvPr>
                  <p:cNvSpPr txBox="1"/>
                  <p:nvPr/>
                </p:nvSpPr>
                <p:spPr>
                  <a:xfrm>
                    <a:off x="2834797" y="2042243"/>
                    <a:ext cx="342690" cy="253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h</m:t>
                              </m:r>
                            </m:e>
                            <m:sub>
                              <m:r>
                                <a:rPr lang="en-US" sz="1600" i="1">
                                  <a:latin typeface="Cambria Math" panose="02040503050406030204" pitchFamily="18" charset="0"/>
                                  <a:ea typeface="Cambria Math" panose="02040503050406030204" pitchFamily="18" charset="0"/>
                                </a:rPr>
                                <m:t>𝑥</m:t>
                              </m:r>
                            </m:sub>
                          </m:sSub>
                        </m:oMath>
                      </m:oMathPara>
                    </a14:m>
                    <a:endParaRPr lang="en-US" sz="1600" dirty="0"/>
                  </a:p>
                </p:txBody>
              </p:sp>
            </mc:Choice>
            <mc:Fallback>
              <p:sp>
                <p:nvSpPr>
                  <p:cNvPr id="136" name="TextBox 135">
                    <a:extLst>
                      <a:ext uri="{FF2B5EF4-FFF2-40B4-BE49-F238E27FC236}">
                        <a16:creationId xmlns:a16="http://schemas.microsoft.com/office/drawing/2014/main" id="{05DF8892-DF92-5141-A21C-EC5E1196571B}"/>
                      </a:ext>
                    </a:extLst>
                  </p:cNvPr>
                  <p:cNvSpPr txBox="1">
                    <a:spLocks noRot="1" noChangeAspect="1" noMove="1" noResize="1" noEditPoints="1" noAdjustHandles="1" noChangeArrowheads="1" noChangeShapeType="1" noTextEdit="1"/>
                  </p:cNvSpPr>
                  <p:nvPr/>
                </p:nvSpPr>
                <p:spPr>
                  <a:xfrm>
                    <a:off x="2834797" y="2042243"/>
                    <a:ext cx="342690" cy="253915"/>
                  </a:xfrm>
                  <a:prstGeom prst="rect">
                    <a:avLst/>
                  </a:prstGeom>
                  <a:blipFill>
                    <a:blip r:embed="rId12"/>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4214878966"/>
      </p:ext>
    </p:extLst>
  </p:cSld>
  <p:clrMapOvr>
    <a:masterClrMapping/>
  </p:clrMapOvr>
  <mc:AlternateContent xmlns:mc="http://schemas.openxmlformats.org/markup-compatibility/2006" xmlns:p14="http://schemas.microsoft.com/office/powerpoint/2010/main">
    <mc:Choice Requires="p14">
      <p:transition spd="slow" p14:dur="2000" advTm="7369"/>
    </mc:Choice>
    <mc:Fallback xmlns="">
      <p:transition spd="slow" advTm="736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0B848-213D-6545-9B56-FC635859FAA4}"/>
              </a:ext>
            </a:extLst>
          </p:cNvPr>
          <p:cNvSpPr>
            <a:spLocks noGrp="1"/>
          </p:cNvSpPr>
          <p:nvPr>
            <p:ph type="title"/>
          </p:nvPr>
        </p:nvSpPr>
        <p:spPr/>
        <p:txBody>
          <a:bodyPr/>
          <a:lstStyle/>
          <a:p>
            <a:r>
              <a:rPr lang="en-US" dirty="0"/>
              <a:t>Regularization 2:  Triplet-based Loss</a:t>
            </a:r>
          </a:p>
        </p:txBody>
      </p:sp>
      <p:sp>
        <p:nvSpPr>
          <p:cNvPr id="3" name="Subtitle 2">
            <a:extLst>
              <a:ext uri="{FF2B5EF4-FFF2-40B4-BE49-F238E27FC236}">
                <a16:creationId xmlns:a16="http://schemas.microsoft.com/office/drawing/2014/main" id="{51E8E6BB-280E-F24D-B9FA-EF9AC9EBF049}"/>
              </a:ext>
            </a:extLst>
          </p:cNvPr>
          <p:cNvSpPr>
            <a:spLocks noGrp="1"/>
          </p:cNvSpPr>
          <p:nvPr>
            <p:ph type="subTitle" idx="1"/>
          </p:nvPr>
        </p:nvSpPr>
        <p:spPr/>
        <p:txBody>
          <a:bodyPr/>
          <a:lstStyle/>
          <a:p>
            <a:endParaRPr lang="en-US"/>
          </a:p>
        </p:txBody>
      </p:sp>
      <p:cxnSp>
        <p:nvCxnSpPr>
          <p:cNvPr id="7" name="Straight Arrow Connector 6">
            <a:extLst>
              <a:ext uri="{FF2B5EF4-FFF2-40B4-BE49-F238E27FC236}">
                <a16:creationId xmlns:a16="http://schemas.microsoft.com/office/drawing/2014/main" id="{F2BF6DE9-1405-9146-9D62-B5F90CB82FA6}"/>
              </a:ext>
            </a:extLst>
          </p:cNvPr>
          <p:cNvCxnSpPr>
            <a:cxnSpLocks/>
          </p:cNvCxnSpPr>
          <p:nvPr/>
        </p:nvCxnSpPr>
        <p:spPr>
          <a:xfrm>
            <a:off x="2030771" y="2833287"/>
            <a:ext cx="365760" cy="20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0B273F19-DC47-3844-8948-4D482FB926E6}"/>
              </a:ext>
            </a:extLst>
          </p:cNvPr>
          <p:cNvGrpSpPr/>
          <p:nvPr/>
        </p:nvGrpSpPr>
        <p:grpSpPr>
          <a:xfrm>
            <a:off x="920549" y="1757510"/>
            <a:ext cx="1656932" cy="1820141"/>
            <a:chOff x="44107" y="2443772"/>
            <a:chExt cx="1242699" cy="1365106"/>
          </a:xfrm>
        </p:grpSpPr>
        <mc:AlternateContent xmlns:mc="http://schemas.openxmlformats.org/markup-compatibility/2006" xmlns:a14="http://schemas.microsoft.com/office/drawing/2010/main">
          <mc:Choice Requires="a14">
            <p:sp>
              <p:nvSpPr>
                <p:cNvPr id="48" name="Google Shape;235;p35">
                  <a:extLst>
                    <a:ext uri="{FF2B5EF4-FFF2-40B4-BE49-F238E27FC236}">
                      <a16:creationId xmlns:a16="http://schemas.microsoft.com/office/drawing/2014/main" id="{4AF9DCC5-56A8-5647-92FC-28EB86B12BF5}"/>
                    </a:ext>
                  </a:extLst>
                </p:cNvPr>
                <p:cNvSpPr/>
                <p:nvPr/>
              </p:nvSpPr>
              <p:spPr>
                <a:xfrm>
                  <a:off x="44107" y="2443772"/>
                  <a:ext cx="1242699" cy="182880"/>
                </a:xfrm>
                <a:prstGeom prst="roundRect">
                  <a:avLst>
                    <a:gd name="adj" fmla="val 4548"/>
                  </a:avLst>
                </a:prstGeom>
                <a:no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 sz="1067" b="1" dirty="0">
                      <a:solidFill>
                        <a:schemeClr val="bg1">
                          <a:lumMod val="10000"/>
                        </a:schemeClr>
                      </a:solidFill>
                      <a:latin typeface="Helvetica" pitchFamily="2" charset="0"/>
                      <a:ea typeface="Rubik"/>
                      <a:cs typeface="Rubik"/>
                      <a:sym typeface="Rubik"/>
                    </a:rPr>
                    <a:t>Training Sample</a:t>
                  </a:r>
                  <a14:m>
                    <m:oMath xmlns:m="http://schemas.openxmlformats.org/officeDocument/2006/math">
                      <m:r>
                        <a:rPr lang="en-US" sz="1067" b="1" i="1">
                          <a:latin typeface="Cambria Math" panose="02040503050406030204" pitchFamily="18" charset="0"/>
                          <a:cs typeface="Rubik"/>
                          <a:sym typeface="Rubik"/>
                        </a:rPr>
                        <m:t>(</m:t>
                      </m:r>
                      <m:r>
                        <a:rPr lang="en-US" sz="1067" b="1" i="1">
                          <a:latin typeface="Cambria Math" panose="02040503050406030204" pitchFamily="18" charset="0"/>
                          <a:cs typeface="Rubik"/>
                          <a:sym typeface="Rubik"/>
                        </a:rPr>
                        <m:t>𝒙</m:t>
                      </m:r>
                      <m:r>
                        <a:rPr lang="en-US" sz="1067" b="1" i="1">
                          <a:latin typeface="Cambria Math" panose="02040503050406030204" pitchFamily="18" charset="0"/>
                          <a:cs typeface="Rubik"/>
                          <a:sym typeface="Rubik"/>
                        </a:rPr>
                        <m:t>)</m:t>
                      </m:r>
                    </m:oMath>
                  </a14:m>
                  <a:endParaRPr sz="1067" b="1" dirty="0">
                    <a:solidFill>
                      <a:schemeClr val="bg1">
                        <a:lumMod val="10000"/>
                      </a:schemeClr>
                    </a:solidFill>
                    <a:latin typeface="Helvetica" pitchFamily="2" charset="0"/>
                    <a:ea typeface="Rubik"/>
                    <a:cs typeface="Rubik"/>
                    <a:sym typeface="Rubik"/>
                  </a:endParaRPr>
                </a:p>
              </p:txBody>
            </p:sp>
          </mc:Choice>
          <mc:Fallback xmlns="">
            <p:sp>
              <p:nvSpPr>
                <p:cNvPr id="48" name="Google Shape;235;p35">
                  <a:extLst>
                    <a:ext uri="{FF2B5EF4-FFF2-40B4-BE49-F238E27FC236}">
                      <a16:creationId xmlns:a16="http://schemas.microsoft.com/office/drawing/2014/main" id="{4AF9DCC5-56A8-5647-92FC-28EB86B12BF5}"/>
                    </a:ext>
                  </a:extLst>
                </p:cNvPr>
                <p:cNvSpPr>
                  <a:spLocks noRot="1" noChangeAspect="1" noMove="1" noResize="1" noEditPoints="1" noAdjustHandles="1" noChangeArrowheads="1" noChangeShapeType="1" noTextEdit="1"/>
                </p:cNvSpPr>
                <p:nvPr/>
              </p:nvSpPr>
              <p:spPr>
                <a:xfrm>
                  <a:off x="44107" y="2443772"/>
                  <a:ext cx="1242699" cy="182880"/>
                </a:xfrm>
                <a:prstGeom prst="roundRect">
                  <a:avLst>
                    <a:gd name="adj" fmla="val 4548"/>
                  </a:avLst>
                </a:prstGeom>
                <a:blipFill>
                  <a:blip r:embed="rId6"/>
                  <a:stretch>
                    <a:fillRect/>
                  </a:stretch>
                </a:blipFill>
                <a:ln>
                  <a:noFill/>
                </a:ln>
                <a:effectLst>
                  <a:outerShdw blurRad="114300" dist="19050" dir="5400000" algn="bl" rotWithShape="0">
                    <a:srgbClr val="000000">
                      <a:alpha val="10000"/>
                    </a:srgbClr>
                  </a:outerShdw>
                </a:effectLst>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C2A0C36B-2C76-E742-9537-BB4E572B3D05}"/>
                </a:ext>
              </a:extLst>
            </p:cNvPr>
            <p:cNvGrpSpPr/>
            <p:nvPr/>
          </p:nvGrpSpPr>
          <p:grpSpPr>
            <a:xfrm>
              <a:off x="299696" y="2686080"/>
              <a:ext cx="731520" cy="1122798"/>
              <a:chOff x="478140" y="2563538"/>
              <a:chExt cx="731520" cy="1122798"/>
            </a:xfrm>
          </p:grpSpPr>
          <p:sp>
            <p:nvSpPr>
              <p:cNvPr id="50" name="Rectangle 49">
                <a:extLst>
                  <a:ext uri="{FF2B5EF4-FFF2-40B4-BE49-F238E27FC236}">
                    <a16:creationId xmlns:a16="http://schemas.microsoft.com/office/drawing/2014/main" id="{330A3DF0-EB9A-0241-9A1A-5394D6233D1F}"/>
                  </a:ext>
                </a:extLst>
              </p:cNvPr>
              <p:cNvSpPr/>
              <p:nvPr/>
            </p:nvSpPr>
            <p:spPr>
              <a:xfrm>
                <a:off x="478140" y="256353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I</a:t>
                </a:r>
              </a:p>
            </p:txBody>
          </p:sp>
          <p:sp>
            <p:nvSpPr>
              <p:cNvPr id="51" name="Rectangle 50">
                <a:extLst>
                  <a:ext uri="{FF2B5EF4-FFF2-40B4-BE49-F238E27FC236}">
                    <a16:creationId xmlns:a16="http://schemas.microsoft.com/office/drawing/2014/main" id="{0D1E2515-5636-3844-8253-DF426AC15F0F}"/>
                  </a:ext>
                </a:extLst>
              </p:cNvPr>
              <p:cNvSpPr/>
              <p:nvPr/>
            </p:nvSpPr>
            <p:spPr>
              <a:xfrm>
                <a:off x="478140" y="279851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am</a:t>
                </a:r>
              </a:p>
            </p:txBody>
          </p:sp>
          <p:sp>
            <p:nvSpPr>
              <p:cNvPr id="52" name="Rectangle 51">
                <a:extLst>
                  <a:ext uri="{FF2B5EF4-FFF2-40B4-BE49-F238E27FC236}">
                    <a16:creationId xmlns:a16="http://schemas.microsoft.com/office/drawing/2014/main" id="{D24ABCE1-751A-AF42-B7E8-FEC80E65065A}"/>
                  </a:ext>
                </a:extLst>
              </p:cNvPr>
              <p:cNvSpPr/>
              <p:nvPr/>
            </p:nvSpPr>
            <p:spPr>
              <a:xfrm>
                <a:off x="478140" y="303349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traveling</a:t>
                </a:r>
              </a:p>
            </p:txBody>
          </p:sp>
          <p:sp>
            <p:nvSpPr>
              <p:cNvPr id="53" name="Rectangle 52">
                <a:extLst>
                  <a:ext uri="{FF2B5EF4-FFF2-40B4-BE49-F238E27FC236}">
                    <a16:creationId xmlns:a16="http://schemas.microsoft.com/office/drawing/2014/main" id="{79D9551A-1E96-9545-AD21-E5C2772AE355}"/>
                  </a:ext>
                </a:extLst>
              </p:cNvPr>
              <p:cNvSpPr/>
              <p:nvPr/>
            </p:nvSpPr>
            <p:spPr>
              <a:xfrm>
                <a:off x="478140" y="3268477"/>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on</a:t>
                </a:r>
              </a:p>
            </p:txBody>
          </p:sp>
          <p:sp>
            <p:nvSpPr>
              <p:cNvPr id="54" name="Rectangle 53">
                <a:extLst>
                  <a:ext uri="{FF2B5EF4-FFF2-40B4-BE49-F238E27FC236}">
                    <a16:creationId xmlns:a16="http://schemas.microsoft.com/office/drawing/2014/main" id="{068EB3D1-BDF2-8F4B-9BA5-626B1918A12E}"/>
                  </a:ext>
                </a:extLst>
              </p:cNvPr>
              <p:cNvSpPr/>
              <p:nvPr/>
            </p:nvSpPr>
            <p:spPr>
              <a:xfrm>
                <a:off x="478140" y="3503456"/>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Monday</a:t>
                </a:r>
              </a:p>
            </p:txBody>
          </p:sp>
        </p:grpSp>
      </p:grpSp>
      <p:cxnSp>
        <p:nvCxnSpPr>
          <p:cNvPr id="14" name="Straight Arrow Connector 13">
            <a:extLst>
              <a:ext uri="{FF2B5EF4-FFF2-40B4-BE49-F238E27FC236}">
                <a16:creationId xmlns:a16="http://schemas.microsoft.com/office/drawing/2014/main" id="{816F5471-5116-0644-B24D-7D4056F4CE18}"/>
              </a:ext>
            </a:extLst>
          </p:cNvPr>
          <p:cNvCxnSpPr>
            <a:cxnSpLocks/>
            <a:endCxn id="23" idx="1"/>
          </p:cNvCxnSpPr>
          <p:nvPr/>
        </p:nvCxnSpPr>
        <p:spPr>
          <a:xfrm>
            <a:off x="3705140" y="2873465"/>
            <a:ext cx="296313" cy="71033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E6BB776-37B4-BA44-A221-85EFD100CC00}"/>
              </a:ext>
            </a:extLst>
          </p:cNvPr>
          <p:cNvCxnSpPr>
            <a:cxnSpLocks/>
            <a:stCxn id="16" idx="5"/>
            <a:endCxn id="22" idx="1"/>
          </p:cNvCxnSpPr>
          <p:nvPr/>
        </p:nvCxnSpPr>
        <p:spPr>
          <a:xfrm flipV="1">
            <a:off x="3744895" y="2158812"/>
            <a:ext cx="300322" cy="714653"/>
          </a:xfrm>
          <a:prstGeom prst="straightConnector1">
            <a:avLst/>
          </a:prstGeom>
          <a:ln>
            <a:solidFill>
              <a:srgbClr val="001F5E"/>
            </a:solidFill>
            <a:tailEnd type="triangle"/>
          </a:ln>
        </p:spPr>
        <p:style>
          <a:lnRef idx="1">
            <a:schemeClr val="accent1"/>
          </a:lnRef>
          <a:fillRef idx="0">
            <a:schemeClr val="accent1"/>
          </a:fillRef>
          <a:effectRef idx="0">
            <a:schemeClr val="accent1"/>
          </a:effectRef>
          <a:fontRef idx="minor">
            <a:schemeClr val="tx1"/>
          </a:fontRef>
        </p:style>
      </p:cxnSp>
      <p:sp>
        <p:nvSpPr>
          <p:cNvPr id="16" name="Cube 15">
            <a:extLst>
              <a:ext uri="{FF2B5EF4-FFF2-40B4-BE49-F238E27FC236}">
                <a16:creationId xmlns:a16="http://schemas.microsoft.com/office/drawing/2014/main" id="{91EEB378-080C-BC4D-8692-1BDC5A6D4ADF}"/>
              </a:ext>
            </a:extLst>
          </p:cNvPr>
          <p:cNvSpPr/>
          <p:nvPr/>
        </p:nvSpPr>
        <p:spPr>
          <a:xfrm>
            <a:off x="2401503" y="2489932"/>
            <a:ext cx="1343392" cy="939917"/>
          </a:xfrm>
          <a:prstGeom prst="cube">
            <a:avLst>
              <a:gd name="adj" fmla="val 18390"/>
            </a:avLst>
          </a:prstGeom>
          <a:solidFill>
            <a:srgbClr val="CCDEF1"/>
          </a:solidFill>
          <a:ln w="19050">
            <a:solidFill>
              <a:schemeClr val="bg1">
                <a:lumMod val="10000"/>
              </a:schemeClr>
            </a:solid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US" sz="1333" b="1" dirty="0">
                <a:solidFill>
                  <a:schemeClr val="bg1">
                    <a:lumMod val="10000"/>
                  </a:schemeClr>
                </a:solidFill>
                <a:latin typeface="Helvetica" pitchFamily="2" charset="0"/>
                <a:cs typeface="Rubik"/>
                <a:sym typeface="Rubik"/>
              </a:rPr>
              <a:t>Language Model (LM)</a:t>
            </a:r>
          </a:p>
        </p:txBody>
      </p:sp>
      <p:cxnSp>
        <p:nvCxnSpPr>
          <p:cNvPr id="18" name="Straight Arrow Connector 17">
            <a:extLst>
              <a:ext uri="{FF2B5EF4-FFF2-40B4-BE49-F238E27FC236}">
                <a16:creationId xmlns:a16="http://schemas.microsoft.com/office/drawing/2014/main" id="{F6E8C283-BAF6-E24F-9270-EFDE57347A58}"/>
              </a:ext>
            </a:extLst>
          </p:cNvPr>
          <p:cNvCxnSpPr>
            <a:cxnSpLocks/>
            <a:stCxn id="20" idx="2"/>
            <a:endCxn id="16" idx="0"/>
          </p:cNvCxnSpPr>
          <p:nvPr/>
        </p:nvCxnSpPr>
        <p:spPr>
          <a:xfrm>
            <a:off x="3135774" y="2284491"/>
            <a:ext cx="23850" cy="20544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AFFB0BBB-A007-0B4E-90EB-83FE7427B4C9}"/>
                  </a:ext>
                </a:extLst>
              </p:cNvPr>
              <p:cNvSpPr txBox="1"/>
              <p:nvPr/>
            </p:nvSpPr>
            <p:spPr>
              <a:xfrm>
                <a:off x="2874164" y="1966391"/>
                <a:ext cx="523220" cy="3181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𝑙𝑚</m:t>
                          </m:r>
                        </m:sub>
                      </m:sSub>
                    </m:oMath>
                  </m:oMathPara>
                </a14:m>
                <a:endParaRPr lang="en-US" sz="1467" dirty="0"/>
              </a:p>
            </p:txBody>
          </p:sp>
        </mc:Choice>
        <mc:Fallback>
          <p:sp>
            <p:nvSpPr>
              <p:cNvPr id="20" name="TextBox 19">
                <a:extLst>
                  <a:ext uri="{FF2B5EF4-FFF2-40B4-BE49-F238E27FC236}">
                    <a16:creationId xmlns:a16="http://schemas.microsoft.com/office/drawing/2014/main" id="{AFFB0BBB-A007-0B4E-90EB-83FE7427B4C9}"/>
                  </a:ext>
                </a:extLst>
              </p:cNvPr>
              <p:cNvSpPr txBox="1">
                <a:spLocks noRot="1" noChangeAspect="1" noMove="1" noResize="1" noEditPoints="1" noAdjustHandles="1" noChangeArrowheads="1" noChangeShapeType="1" noTextEdit="1"/>
              </p:cNvSpPr>
              <p:nvPr/>
            </p:nvSpPr>
            <p:spPr>
              <a:xfrm>
                <a:off x="2874164" y="1966391"/>
                <a:ext cx="523220" cy="31810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1BA795AE-9E69-8741-A7F7-BDC3BEF2C610}"/>
                  </a:ext>
                </a:extLst>
              </p:cNvPr>
              <p:cNvSpPr txBox="1"/>
              <p:nvPr/>
            </p:nvSpPr>
            <p:spPr>
              <a:xfrm>
                <a:off x="4045217" y="1989535"/>
                <a:ext cx="2506327" cy="338554"/>
              </a:xfrm>
              <a:prstGeom prst="rect">
                <a:avLst/>
              </a:prstGeom>
              <a:noFill/>
            </p:spPr>
            <p:txBody>
              <a:bodyPr wrap="none" rtlCol="0">
                <a:spAutoFit/>
              </a:bodyPr>
              <a:lstStyle/>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ℒ</m:t>
                        </m:r>
                      </m:e>
                      <m:sub>
                        <m:r>
                          <a:rPr lang="en-US" sz="1600" i="1">
                            <a:latin typeface="Cambria Math" panose="02040503050406030204" pitchFamily="18" charset="0"/>
                            <a:ea typeface="Cambria Math" panose="02040503050406030204" pitchFamily="18" charset="0"/>
                          </a:rPr>
                          <m:t>𝐿𝑀</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𝐶𝐸</m:t>
                        </m:r>
                      </m:sub>
                    </m:sSub>
                    <m:r>
                      <a:rPr lang="en-US" sz="1600" i="1">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ea typeface="Cambria Math" panose="02040503050406030204" pitchFamily="18" charset="0"/>
                          </a:rPr>
                        </m:ctrlPr>
                      </m:funcPr>
                      <m:fName>
                        <m:r>
                          <a:rPr lang="en-US" sz="160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log</m:t>
                        </m:r>
                      </m:fName>
                      <m:e>
                        <m:r>
                          <m:rPr>
                            <m:sty m:val="p"/>
                          </m:rPr>
                          <a:rPr lang="en-US" sz="1600">
                            <a:latin typeface="Cambria Math" panose="02040503050406030204" pitchFamily="18" charset="0"/>
                            <a:ea typeface="Cambria Math" panose="02040503050406030204" pitchFamily="18" charset="0"/>
                          </a:rPr>
                          <m:t>Pr</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i="1">
                                <a:latin typeface="Cambria Math" panose="02040503050406030204" pitchFamily="18" charset="0"/>
                                <a:ea typeface="Cambria Math" panose="02040503050406030204" pitchFamily="18" charset="0"/>
                              </a:rPr>
                              <m:t>𝑙𝑚</m:t>
                            </m:r>
                          </m:sub>
                        </m:sSub>
                        <m:r>
                          <a:rPr lang="en-US" sz="1600" i="1">
                            <a:latin typeface="Cambria Math" panose="02040503050406030204" pitchFamily="18" charset="0"/>
                            <a:ea typeface="Cambria Math" panose="02040503050406030204" pitchFamily="18" charset="0"/>
                          </a:rPr>
                          <m:t>)</m:t>
                        </m:r>
                      </m:e>
                    </m:func>
                  </m:oMath>
                </a14:m>
                <a:r>
                  <a:rPr lang="en-US" sz="1600" dirty="0"/>
                  <a:t> </a:t>
                </a:r>
              </a:p>
            </p:txBody>
          </p:sp>
        </mc:Choice>
        <mc:Fallback>
          <p:sp>
            <p:nvSpPr>
              <p:cNvPr id="22" name="TextBox 21">
                <a:extLst>
                  <a:ext uri="{FF2B5EF4-FFF2-40B4-BE49-F238E27FC236}">
                    <a16:creationId xmlns:a16="http://schemas.microsoft.com/office/drawing/2014/main" id="{1BA795AE-9E69-8741-A7F7-BDC3BEF2C610}"/>
                  </a:ext>
                </a:extLst>
              </p:cNvPr>
              <p:cNvSpPr txBox="1">
                <a:spLocks noRot="1" noChangeAspect="1" noMove="1" noResize="1" noEditPoints="1" noAdjustHandles="1" noChangeArrowheads="1" noChangeShapeType="1" noTextEdit="1"/>
              </p:cNvSpPr>
              <p:nvPr/>
            </p:nvSpPr>
            <p:spPr>
              <a:xfrm>
                <a:off x="4045217" y="1989535"/>
                <a:ext cx="2506327" cy="338554"/>
              </a:xfrm>
              <a:prstGeom prst="rect">
                <a:avLst/>
              </a:prstGeom>
              <a:blipFill>
                <a:blip r:embed="rId8"/>
                <a:stretch>
                  <a:fillRect b="-17857"/>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CFBF44A2-09FE-ED4D-8519-A343A9B3DFE2}"/>
              </a:ext>
            </a:extLst>
          </p:cNvPr>
          <p:cNvSpPr/>
          <p:nvPr/>
        </p:nvSpPr>
        <p:spPr>
          <a:xfrm>
            <a:off x="4001453" y="3090965"/>
            <a:ext cx="72572" cy="985679"/>
          </a:xfrm>
          <a:prstGeom prst="rect">
            <a:avLst/>
          </a:prstGeom>
          <a:solidFill>
            <a:srgbClr val="CDDEF1"/>
          </a:solidFill>
          <a:ln w="1270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4" name="Straight Arrow Connector 23">
            <a:extLst>
              <a:ext uri="{FF2B5EF4-FFF2-40B4-BE49-F238E27FC236}">
                <a16:creationId xmlns:a16="http://schemas.microsoft.com/office/drawing/2014/main" id="{AF6D91AD-CCD0-9F4C-A6C9-77456BE91A28}"/>
              </a:ext>
            </a:extLst>
          </p:cNvPr>
          <p:cNvCxnSpPr>
            <a:cxnSpLocks/>
            <a:stCxn id="23" idx="3"/>
          </p:cNvCxnSpPr>
          <p:nvPr/>
        </p:nvCxnSpPr>
        <p:spPr>
          <a:xfrm>
            <a:off x="4074024" y="3583804"/>
            <a:ext cx="302189" cy="93133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A0B45EB-4ED8-8C41-8448-692DA6639C52}"/>
                  </a:ext>
                </a:extLst>
              </p:cNvPr>
              <p:cNvSpPr txBox="1"/>
              <p:nvPr/>
            </p:nvSpPr>
            <p:spPr>
              <a:xfrm>
                <a:off x="3779729" y="2722991"/>
                <a:ext cx="45692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h</m:t>
                          </m:r>
                        </m:e>
                        <m:sub>
                          <m:r>
                            <a:rPr lang="en-US" sz="1600" i="1">
                              <a:latin typeface="Cambria Math" panose="02040503050406030204" pitchFamily="18" charset="0"/>
                              <a:ea typeface="Cambria Math" panose="02040503050406030204" pitchFamily="18" charset="0"/>
                            </a:rPr>
                            <m:t>𝑥</m:t>
                          </m:r>
                        </m:sub>
                      </m:sSub>
                    </m:oMath>
                  </m:oMathPara>
                </a14:m>
                <a:endParaRPr lang="en-US" sz="1600" dirty="0"/>
              </a:p>
            </p:txBody>
          </p:sp>
        </mc:Choice>
        <mc:Fallback>
          <p:sp>
            <p:nvSpPr>
              <p:cNvPr id="25" name="TextBox 24">
                <a:extLst>
                  <a:ext uri="{FF2B5EF4-FFF2-40B4-BE49-F238E27FC236}">
                    <a16:creationId xmlns:a16="http://schemas.microsoft.com/office/drawing/2014/main" id="{3A0B45EB-4ED8-8C41-8448-692DA6639C52}"/>
                  </a:ext>
                </a:extLst>
              </p:cNvPr>
              <p:cNvSpPr txBox="1">
                <a:spLocks noRot="1" noChangeAspect="1" noMove="1" noResize="1" noEditPoints="1" noAdjustHandles="1" noChangeArrowheads="1" noChangeShapeType="1" noTextEdit="1"/>
              </p:cNvSpPr>
              <p:nvPr/>
            </p:nvSpPr>
            <p:spPr>
              <a:xfrm>
                <a:off x="3779729" y="2722991"/>
                <a:ext cx="456920" cy="338554"/>
              </a:xfrm>
              <a:prstGeom prst="rect">
                <a:avLst/>
              </a:prstGeom>
              <a:blipFill>
                <a:blip r:embed="rId9"/>
                <a:stretch>
                  <a:fillRect/>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C3FAB401-95F9-904E-AEB2-6F90DB6E9E50}"/>
              </a:ext>
            </a:extLst>
          </p:cNvPr>
          <p:cNvCxnSpPr>
            <a:cxnSpLocks/>
          </p:cNvCxnSpPr>
          <p:nvPr/>
        </p:nvCxnSpPr>
        <p:spPr>
          <a:xfrm>
            <a:off x="2099883" y="5267657"/>
            <a:ext cx="365760" cy="20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0" name="Google Shape;235;p35">
                <a:extLst>
                  <a:ext uri="{FF2B5EF4-FFF2-40B4-BE49-F238E27FC236}">
                    <a16:creationId xmlns:a16="http://schemas.microsoft.com/office/drawing/2014/main" id="{2D1FF440-C8F9-5740-8706-51B91AE173FC}"/>
                  </a:ext>
                </a:extLst>
              </p:cNvPr>
              <p:cNvSpPr/>
              <p:nvPr/>
            </p:nvSpPr>
            <p:spPr>
              <a:xfrm>
                <a:off x="989661" y="4191879"/>
                <a:ext cx="1656932" cy="243840"/>
              </a:xfrm>
              <a:prstGeom prst="roundRect">
                <a:avLst>
                  <a:gd name="adj" fmla="val 4548"/>
                </a:avLst>
              </a:prstGeom>
              <a:no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 sz="1067" b="1" dirty="0">
                    <a:solidFill>
                      <a:schemeClr val="bg1">
                        <a:lumMod val="10000"/>
                      </a:schemeClr>
                    </a:solidFill>
                    <a:latin typeface="Helvetica" pitchFamily="2" charset="0"/>
                    <a:ea typeface="Rubik"/>
                    <a:cs typeface="Rubik"/>
                    <a:sym typeface="Rubik"/>
                  </a:rPr>
                  <a:t>Training Sample</a:t>
                </a:r>
                <a14:m>
                  <m:oMath xmlns:m="http://schemas.openxmlformats.org/officeDocument/2006/math">
                    <m:r>
                      <a:rPr lang="en-US" sz="1067" b="1" i="1">
                        <a:latin typeface="Cambria Math" panose="02040503050406030204" pitchFamily="18" charset="0"/>
                        <a:cs typeface="Rubik"/>
                        <a:sym typeface="Rubik"/>
                      </a:rPr>
                      <m:t>(</m:t>
                    </m:r>
                    <m:r>
                      <a:rPr lang="en-US" sz="1067" b="1" i="1">
                        <a:latin typeface="Cambria Math" panose="02040503050406030204" pitchFamily="18" charset="0"/>
                        <a:cs typeface="Rubik"/>
                        <a:sym typeface="Rubik"/>
                      </a:rPr>
                      <m:t>𝒙</m:t>
                    </m:r>
                    <m:r>
                      <a:rPr lang="en-US" sz="1067" b="1" i="1">
                        <a:latin typeface="Cambria Math" panose="02040503050406030204" pitchFamily="18" charset="0"/>
                        <a:cs typeface="Rubik"/>
                        <a:sym typeface="Rubik"/>
                      </a:rPr>
                      <m:t>′)</m:t>
                    </m:r>
                  </m:oMath>
                </a14:m>
                <a:endParaRPr sz="1067" b="1" dirty="0">
                  <a:solidFill>
                    <a:schemeClr val="bg1">
                      <a:lumMod val="10000"/>
                    </a:schemeClr>
                  </a:solidFill>
                  <a:latin typeface="Helvetica" pitchFamily="2" charset="0"/>
                  <a:ea typeface="Rubik"/>
                  <a:cs typeface="Rubik"/>
                  <a:sym typeface="Rubik"/>
                </a:endParaRPr>
              </a:p>
            </p:txBody>
          </p:sp>
        </mc:Choice>
        <mc:Fallback>
          <p:sp>
            <p:nvSpPr>
              <p:cNvPr id="60" name="Google Shape;235;p35">
                <a:extLst>
                  <a:ext uri="{FF2B5EF4-FFF2-40B4-BE49-F238E27FC236}">
                    <a16:creationId xmlns:a16="http://schemas.microsoft.com/office/drawing/2014/main" id="{2D1FF440-C8F9-5740-8706-51B91AE173FC}"/>
                  </a:ext>
                </a:extLst>
              </p:cNvPr>
              <p:cNvSpPr>
                <a:spLocks noRot="1" noChangeAspect="1" noMove="1" noResize="1" noEditPoints="1" noAdjustHandles="1" noChangeArrowheads="1" noChangeShapeType="1" noTextEdit="1"/>
              </p:cNvSpPr>
              <p:nvPr/>
            </p:nvSpPr>
            <p:spPr>
              <a:xfrm>
                <a:off x="989661" y="4191879"/>
                <a:ext cx="1656932" cy="243840"/>
              </a:xfrm>
              <a:prstGeom prst="roundRect">
                <a:avLst>
                  <a:gd name="adj" fmla="val 4548"/>
                </a:avLst>
              </a:prstGeom>
              <a:blipFill>
                <a:blip r:embed="rId10"/>
                <a:stretch>
                  <a:fillRect/>
                </a:stretch>
              </a:blipFill>
              <a:ln>
                <a:noFill/>
              </a:ln>
              <a:effectLst>
                <a:outerShdw blurRad="114300" dist="19050" dir="5400000" algn="bl" rotWithShape="0">
                  <a:srgbClr val="000000">
                    <a:alpha val="10000"/>
                  </a:srgbClr>
                </a:outerShdw>
              </a:effectLst>
            </p:spPr>
            <p:txBody>
              <a:bodyPr/>
              <a:lstStyle/>
              <a:p>
                <a:r>
                  <a:rPr lang="en-US">
                    <a:noFill/>
                  </a:rPr>
                  <a:t> </a:t>
                </a:r>
              </a:p>
            </p:txBody>
          </p:sp>
        </mc:Fallback>
      </mc:AlternateContent>
      <p:grpSp>
        <p:nvGrpSpPr>
          <p:cNvPr id="61" name="Group 60">
            <a:extLst>
              <a:ext uri="{FF2B5EF4-FFF2-40B4-BE49-F238E27FC236}">
                <a16:creationId xmlns:a16="http://schemas.microsoft.com/office/drawing/2014/main" id="{4F617AF6-5B2D-AD4C-BE36-D28953BAB32E}"/>
              </a:ext>
            </a:extLst>
          </p:cNvPr>
          <p:cNvGrpSpPr/>
          <p:nvPr/>
        </p:nvGrpSpPr>
        <p:grpSpPr>
          <a:xfrm>
            <a:off x="1330445" y="4514956"/>
            <a:ext cx="975360" cy="1497064"/>
            <a:chOff x="478140" y="2563538"/>
            <a:chExt cx="731520" cy="1122798"/>
          </a:xfrm>
        </p:grpSpPr>
        <p:sp>
          <p:nvSpPr>
            <p:cNvPr id="62" name="Rectangle 61">
              <a:extLst>
                <a:ext uri="{FF2B5EF4-FFF2-40B4-BE49-F238E27FC236}">
                  <a16:creationId xmlns:a16="http://schemas.microsoft.com/office/drawing/2014/main" id="{88C9A7F6-5C7C-0145-9F4C-22DCAF108DB7}"/>
                </a:ext>
              </a:extLst>
            </p:cNvPr>
            <p:cNvSpPr/>
            <p:nvPr/>
          </p:nvSpPr>
          <p:spPr>
            <a:xfrm>
              <a:off x="478140" y="256353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She</a:t>
              </a:r>
            </a:p>
          </p:txBody>
        </p:sp>
        <p:sp>
          <p:nvSpPr>
            <p:cNvPr id="63" name="Rectangle 62">
              <a:extLst>
                <a:ext uri="{FF2B5EF4-FFF2-40B4-BE49-F238E27FC236}">
                  <a16:creationId xmlns:a16="http://schemas.microsoft.com/office/drawing/2014/main" id="{623048B0-C11D-6E4B-868C-72BAAD949B5E}"/>
                </a:ext>
              </a:extLst>
            </p:cNvPr>
            <p:cNvSpPr/>
            <p:nvPr/>
          </p:nvSpPr>
          <p:spPr>
            <a:xfrm>
              <a:off x="478140" y="279851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will</a:t>
              </a:r>
            </a:p>
          </p:txBody>
        </p:sp>
        <p:sp>
          <p:nvSpPr>
            <p:cNvPr id="64" name="Rectangle 63">
              <a:extLst>
                <a:ext uri="{FF2B5EF4-FFF2-40B4-BE49-F238E27FC236}">
                  <a16:creationId xmlns:a16="http://schemas.microsoft.com/office/drawing/2014/main" id="{BBA2CACD-168F-4948-8E67-7D5E08C0B916}"/>
                </a:ext>
              </a:extLst>
            </p:cNvPr>
            <p:cNvSpPr/>
            <p:nvPr/>
          </p:nvSpPr>
          <p:spPr>
            <a:xfrm>
              <a:off x="478140" y="303349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be</a:t>
              </a:r>
            </a:p>
          </p:txBody>
        </p:sp>
        <p:sp>
          <p:nvSpPr>
            <p:cNvPr id="65" name="Rectangle 64">
              <a:extLst>
                <a:ext uri="{FF2B5EF4-FFF2-40B4-BE49-F238E27FC236}">
                  <a16:creationId xmlns:a16="http://schemas.microsoft.com/office/drawing/2014/main" id="{A6A00C60-1B38-DB4F-82CF-B709FA44BBC4}"/>
                </a:ext>
              </a:extLst>
            </p:cNvPr>
            <p:cNvSpPr/>
            <p:nvPr/>
          </p:nvSpPr>
          <p:spPr>
            <a:xfrm>
              <a:off x="478140" y="3268477"/>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in</a:t>
              </a:r>
            </a:p>
          </p:txBody>
        </p:sp>
        <p:sp>
          <p:nvSpPr>
            <p:cNvPr id="66" name="Rectangle 65">
              <a:extLst>
                <a:ext uri="{FF2B5EF4-FFF2-40B4-BE49-F238E27FC236}">
                  <a16:creationId xmlns:a16="http://schemas.microsoft.com/office/drawing/2014/main" id="{21170C35-2803-3E4B-81FE-8C20DEA83E7E}"/>
                </a:ext>
              </a:extLst>
            </p:cNvPr>
            <p:cNvSpPr/>
            <p:nvPr/>
          </p:nvSpPr>
          <p:spPr>
            <a:xfrm>
              <a:off x="478140" y="3503456"/>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Paris</a:t>
              </a:r>
            </a:p>
          </p:txBody>
        </p:sp>
      </p:grpSp>
      <p:cxnSp>
        <p:nvCxnSpPr>
          <p:cNvPr id="71" name="Straight Arrow Connector 70">
            <a:extLst>
              <a:ext uri="{FF2B5EF4-FFF2-40B4-BE49-F238E27FC236}">
                <a16:creationId xmlns:a16="http://schemas.microsoft.com/office/drawing/2014/main" id="{40C3007A-B565-7E44-9147-341030720049}"/>
              </a:ext>
            </a:extLst>
          </p:cNvPr>
          <p:cNvCxnSpPr>
            <a:cxnSpLocks/>
            <a:endCxn id="99" idx="1"/>
          </p:cNvCxnSpPr>
          <p:nvPr/>
        </p:nvCxnSpPr>
        <p:spPr>
          <a:xfrm flipV="1">
            <a:off x="3774251" y="5305658"/>
            <a:ext cx="217147" cy="217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3" name="Cube 72">
            <a:extLst>
              <a:ext uri="{FF2B5EF4-FFF2-40B4-BE49-F238E27FC236}">
                <a16:creationId xmlns:a16="http://schemas.microsoft.com/office/drawing/2014/main" id="{AC97F814-F0B3-D34A-8372-C54D0001E27F}"/>
              </a:ext>
            </a:extLst>
          </p:cNvPr>
          <p:cNvSpPr/>
          <p:nvPr/>
        </p:nvSpPr>
        <p:spPr>
          <a:xfrm>
            <a:off x="2470615" y="4924302"/>
            <a:ext cx="1343392" cy="939917"/>
          </a:xfrm>
          <a:prstGeom prst="cube">
            <a:avLst>
              <a:gd name="adj" fmla="val 18390"/>
            </a:avLst>
          </a:prstGeom>
          <a:solidFill>
            <a:srgbClr val="CCDEF1"/>
          </a:solidFill>
          <a:ln w="19050">
            <a:solidFill>
              <a:schemeClr val="bg1">
                <a:lumMod val="10000"/>
              </a:schemeClr>
            </a:solid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US" sz="1333" b="1" dirty="0">
                <a:solidFill>
                  <a:schemeClr val="bg1">
                    <a:lumMod val="10000"/>
                  </a:schemeClr>
                </a:solidFill>
                <a:latin typeface="Helvetica" pitchFamily="2" charset="0"/>
                <a:cs typeface="Rubik"/>
                <a:sym typeface="Rubik"/>
              </a:rPr>
              <a:t>Language Model (LM)</a:t>
            </a:r>
          </a:p>
        </p:txBody>
      </p:sp>
      <p:cxnSp>
        <p:nvCxnSpPr>
          <p:cNvPr id="94" name="Straight Arrow Connector 93">
            <a:extLst>
              <a:ext uri="{FF2B5EF4-FFF2-40B4-BE49-F238E27FC236}">
                <a16:creationId xmlns:a16="http://schemas.microsoft.com/office/drawing/2014/main" id="{46E2BA6E-FDEE-2D4F-A9CB-DDF80F9BF2CD}"/>
              </a:ext>
            </a:extLst>
          </p:cNvPr>
          <p:cNvCxnSpPr>
            <a:cxnSpLocks/>
            <a:stCxn id="96" idx="2"/>
            <a:endCxn id="73" idx="0"/>
          </p:cNvCxnSpPr>
          <p:nvPr/>
        </p:nvCxnSpPr>
        <p:spPr>
          <a:xfrm>
            <a:off x="3204886" y="4718860"/>
            <a:ext cx="23850" cy="2054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4642B3AC-8463-0949-B1AF-8891F67C71A4}"/>
                  </a:ext>
                </a:extLst>
              </p:cNvPr>
              <p:cNvSpPr txBox="1"/>
              <p:nvPr/>
            </p:nvSpPr>
            <p:spPr>
              <a:xfrm>
                <a:off x="2943276" y="4400760"/>
                <a:ext cx="523220" cy="3181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𝑙𝑚</m:t>
                          </m:r>
                        </m:sub>
                      </m:sSub>
                    </m:oMath>
                  </m:oMathPara>
                </a14:m>
                <a:endParaRPr lang="en-US" sz="1467" dirty="0"/>
              </a:p>
            </p:txBody>
          </p:sp>
        </mc:Choice>
        <mc:Fallback>
          <p:sp>
            <p:nvSpPr>
              <p:cNvPr id="96" name="TextBox 95">
                <a:extLst>
                  <a:ext uri="{FF2B5EF4-FFF2-40B4-BE49-F238E27FC236}">
                    <a16:creationId xmlns:a16="http://schemas.microsoft.com/office/drawing/2014/main" id="{4642B3AC-8463-0949-B1AF-8891F67C71A4}"/>
                  </a:ext>
                </a:extLst>
              </p:cNvPr>
              <p:cNvSpPr txBox="1">
                <a:spLocks noRot="1" noChangeAspect="1" noMove="1" noResize="1" noEditPoints="1" noAdjustHandles="1" noChangeArrowheads="1" noChangeShapeType="1" noTextEdit="1"/>
              </p:cNvSpPr>
              <p:nvPr/>
            </p:nvSpPr>
            <p:spPr>
              <a:xfrm>
                <a:off x="2943276" y="4400760"/>
                <a:ext cx="523220" cy="318100"/>
              </a:xfrm>
              <a:prstGeom prst="rect">
                <a:avLst/>
              </a:prstGeom>
              <a:blipFill>
                <a:blip r:embed="rId11"/>
                <a:stretch>
                  <a:fillRect/>
                </a:stretch>
              </a:blipFill>
            </p:spPr>
            <p:txBody>
              <a:bodyPr/>
              <a:lstStyle/>
              <a:p>
                <a:r>
                  <a:rPr lang="en-US">
                    <a:noFill/>
                  </a:rPr>
                  <a:t> </a:t>
                </a:r>
              </a:p>
            </p:txBody>
          </p:sp>
        </mc:Fallback>
      </mc:AlternateContent>
      <p:sp>
        <p:nvSpPr>
          <p:cNvPr id="99" name="Rectangle 98">
            <a:extLst>
              <a:ext uri="{FF2B5EF4-FFF2-40B4-BE49-F238E27FC236}">
                <a16:creationId xmlns:a16="http://schemas.microsoft.com/office/drawing/2014/main" id="{23325EB3-A0A5-B14B-A8DF-EF34DA9A26BF}"/>
              </a:ext>
            </a:extLst>
          </p:cNvPr>
          <p:cNvSpPr/>
          <p:nvPr/>
        </p:nvSpPr>
        <p:spPr>
          <a:xfrm>
            <a:off x="3991398" y="4812818"/>
            <a:ext cx="72572" cy="985679"/>
          </a:xfrm>
          <a:prstGeom prst="rect">
            <a:avLst/>
          </a:prstGeom>
          <a:solidFill>
            <a:srgbClr val="CDDEF1"/>
          </a:solidFill>
          <a:ln w="1270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00" name="Straight Arrow Connector 99">
            <a:extLst>
              <a:ext uri="{FF2B5EF4-FFF2-40B4-BE49-F238E27FC236}">
                <a16:creationId xmlns:a16="http://schemas.microsoft.com/office/drawing/2014/main" id="{A159E57E-B883-7B4C-9546-782ADAE8B4A5}"/>
              </a:ext>
            </a:extLst>
          </p:cNvPr>
          <p:cNvCxnSpPr>
            <a:cxnSpLocks/>
            <a:stCxn id="99" idx="3"/>
          </p:cNvCxnSpPr>
          <p:nvPr/>
        </p:nvCxnSpPr>
        <p:spPr>
          <a:xfrm flipV="1">
            <a:off x="4063970" y="4515135"/>
            <a:ext cx="312244" cy="79052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1" name="TextBox 100">
                <a:extLst>
                  <a:ext uri="{FF2B5EF4-FFF2-40B4-BE49-F238E27FC236}">
                    <a16:creationId xmlns:a16="http://schemas.microsoft.com/office/drawing/2014/main" id="{2B8D0A13-5B83-0C4B-8DE1-A813486B6452}"/>
                  </a:ext>
                </a:extLst>
              </p:cNvPr>
              <p:cNvSpPr txBox="1"/>
              <p:nvPr/>
            </p:nvSpPr>
            <p:spPr>
              <a:xfrm>
                <a:off x="3769675" y="4444844"/>
                <a:ext cx="50577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h</m:t>
                          </m:r>
                        </m:e>
                        <m:sub>
                          <m:r>
                            <a:rPr lang="en-US" sz="1600" i="1">
                              <a:latin typeface="Cambria Math" panose="02040503050406030204" pitchFamily="18" charset="0"/>
                              <a:ea typeface="Cambria Math" panose="02040503050406030204" pitchFamily="18" charset="0"/>
                            </a:rPr>
                            <m:t>𝑥</m:t>
                          </m:r>
                          <m:r>
                            <a:rPr lang="en-US" sz="1600" i="1">
                              <a:latin typeface="Cambria Math" panose="02040503050406030204" pitchFamily="18" charset="0"/>
                              <a:ea typeface="Cambria Math" panose="02040503050406030204" pitchFamily="18" charset="0"/>
                            </a:rPr>
                            <m:t>′</m:t>
                          </m:r>
                        </m:sub>
                      </m:sSub>
                    </m:oMath>
                  </m:oMathPara>
                </a14:m>
                <a:endParaRPr lang="en-US" sz="1600" dirty="0"/>
              </a:p>
            </p:txBody>
          </p:sp>
        </mc:Choice>
        <mc:Fallback>
          <p:sp>
            <p:nvSpPr>
              <p:cNvPr id="101" name="TextBox 100">
                <a:extLst>
                  <a:ext uri="{FF2B5EF4-FFF2-40B4-BE49-F238E27FC236}">
                    <a16:creationId xmlns:a16="http://schemas.microsoft.com/office/drawing/2014/main" id="{2B8D0A13-5B83-0C4B-8DE1-A813486B6452}"/>
                  </a:ext>
                </a:extLst>
              </p:cNvPr>
              <p:cNvSpPr txBox="1">
                <a:spLocks noRot="1" noChangeAspect="1" noMove="1" noResize="1" noEditPoints="1" noAdjustHandles="1" noChangeArrowheads="1" noChangeShapeType="1" noTextEdit="1"/>
              </p:cNvSpPr>
              <p:nvPr/>
            </p:nvSpPr>
            <p:spPr>
              <a:xfrm>
                <a:off x="3769675" y="4444844"/>
                <a:ext cx="505779" cy="33855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6" name="TextBox 105">
                <a:extLst>
                  <a:ext uri="{FF2B5EF4-FFF2-40B4-BE49-F238E27FC236}">
                    <a16:creationId xmlns:a16="http://schemas.microsoft.com/office/drawing/2014/main" id="{80016952-C670-1D47-811A-D001CACD8F5C}"/>
                  </a:ext>
                </a:extLst>
              </p:cNvPr>
              <p:cNvSpPr txBox="1"/>
              <p:nvPr/>
            </p:nvSpPr>
            <p:spPr>
              <a:xfrm>
                <a:off x="4309954" y="4120752"/>
                <a:ext cx="3707621" cy="67864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ℒ</m:t>
                          </m:r>
                        </m:e>
                        <m:sub>
                          <m:r>
                            <a:rPr lang="en-US" sz="1467" i="1">
                              <a:latin typeface="Cambria Math" panose="02040503050406030204" pitchFamily="18" charset="0"/>
                              <a:ea typeface="Cambria Math" panose="02040503050406030204" pitchFamily="18" charset="0"/>
                            </a:rPr>
                            <m:t>𝐿𝑀</m:t>
                          </m:r>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𝑃</m:t>
                          </m:r>
                        </m:sub>
                      </m:sSub>
                      <m:r>
                        <a:rPr lang="en-US" sz="1467" i="1">
                          <a:latin typeface="Cambria Math" panose="02040503050406030204" pitchFamily="18" charset="0"/>
                          <a:ea typeface="Cambria Math" panose="02040503050406030204" pitchFamily="18" charset="0"/>
                        </a:rPr>
                        <m:t>=</m:t>
                      </m:r>
                      <m:d>
                        <m:dPr>
                          <m:begChr m:val="{"/>
                          <m:endChr m:val=""/>
                          <m:ctrlPr>
                            <a:rPr lang="en-US" sz="1467" i="1">
                              <a:latin typeface="Cambria Math" panose="02040503050406030204" pitchFamily="18" charset="0"/>
                              <a:ea typeface="Cambria Math" panose="02040503050406030204" pitchFamily="18" charset="0"/>
                            </a:rPr>
                          </m:ctrlPr>
                        </m:dPr>
                        <m:e>
                          <m:eqArr>
                            <m:eqArrPr>
                              <m:ctrlPr>
                                <a:rPr lang="en-US" sz="1467" i="1">
                                  <a:latin typeface="Cambria Math" panose="02040503050406030204" pitchFamily="18" charset="0"/>
                                  <a:ea typeface="Cambria Math" panose="02040503050406030204" pitchFamily="18" charset="0"/>
                                </a:rPr>
                              </m:ctrlPr>
                            </m:eqArrPr>
                            <m:e>
                              <m:r>
                                <a:rPr lang="en-US" sz="1467" i="1">
                                  <a:latin typeface="Cambria Math" panose="02040503050406030204" pitchFamily="18" charset="0"/>
                                  <a:ea typeface="Cambria Math" panose="02040503050406030204" pitchFamily="18" charset="0"/>
                                </a:rPr>
                                <m:t>    </m:t>
                              </m:r>
                              <m:sSup>
                                <m:sSupPr>
                                  <m:ctrlPr>
                                    <a:rPr lang="en-US" sz="1467" i="1">
                                      <a:latin typeface="Cambria Math" panose="02040503050406030204" pitchFamily="18" charset="0"/>
                                      <a:ea typeface="Cambria Math" panose="02040503050406030204" pitchFamily="18" charset="0"/>
                                    </a:rPr>
                                  </m:ctrlPr>
                                </m:sSupPr>
                                <m:e>
                                  <m:r>
                                    <a:rPr lang="en-US" sz="1467" i="1">
                                      <a:latin typeface="Cambria Math" panose="02040503050406030204" pitchFamily="18" charset="0"/>
                                      <a:ea typeface="Cambria Math" panose="02040503050406030204" pitchFamily="18" charset="0"/>
                                    </a:rPr>
                                    <m:t> </m:t>
                                  </m:r>
                                  <m:d>
                                    <m:dPr>
                                      <m:begChr m:val="‖"/>
                                      <m:endChr m:val="‖"/>
                                      <m:ctrlPr>
                                        <a:rPr lang="en-US" sz="1467" i="1">
                                          <a:latin typeface="Cambria Math" panose="02040503050406030204" pitchFamily="18" charset="0"/>
                                          <a:ea typeface="Cambria Math" panose="02040503050406030204" pitchFamily="18" charset="0"/>
                                        </a:rPr>
                                      </m:ctrlPr>
                                    </m:dPr>
                                    <m:e>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h</m:t>
                                          </m:r>
                                        </m:e>
                                        <m:sub>
                                          <m:r>
                                            <a:rPr lang="en-US" sz="1467" i="1">
                                              <a:latin typeface="Cambria Math" panose="02040503050406030204" pitchFamily="18" charset="0"/>
                                              <a:ea typeface="Cambria Math" panose="02040503050406030204" pitchFamily="18" charset="0"/>
                                            </a:rPr>
                                            <m:t>𝑥</m:t>
                                          </m:r>
                                        </m:sub>
                                      </m:sSub>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h</m:t>
                                          </m:r>
                                        </m:e>
                                        <m:sub>
                                          <m:r>
                                            <a:rPr lang="en-US" sz="1467" i="1">
                                              <a:latin typeface="Cambria Math" panose="02040503050406030204" pitchFamily="18" charset="0"/>
                                              <a:ea typeface="Cambria Math" panose="02040503050406030204" pitchFamily="18" charset="0"/>
                                            </a:rPr>
                                            <m:t>𝑥</m:t>
                                          </m:r>
                                          <m:r>
                                            <a:rPr lang="en-US" sz="1467" i="1">
                                              <a:latin typeface="Cambria Math" panose="02040503050406030204" pitchFamily="18" charset="0"/>
                                              <a:ea typeface="Cambria Math" panose="02040503050406030204" pitchFamily="18" charset="0"/>
                                            </a:rPr>
                                            <m:t>′</m:t>
                                          </m:r>
                                        </m:sub>
                                      </m:sSub>
                                    </m:e>
                                  </m:d>
                                </m:e>
                                <m:sup>
                                  <m:r>
                                    <a:rPr lang="en-US" sz="1467" i="1">
                                      <a:latin typeface="Cambria Math" panose="02040503050406030204" pitchFamily="18" charset="0"/>
                                      <a:ea typeface="Cambria Math" panose="02040503050406030204" pitchFamily="18" charset="0"/>
                                    </a:rPr>
                                    <m:t>2</m:t>
                                  </m:r>
                                </m:sup>
                              </m:sSup>
                              <m:r>
                                <a:rPr lang="en-US" sz="1467" i="1">
                                  <a:latin typeface="Cambria Math" panose="02040503050406030204" pitchFamily="18" charset="0"/>
                                  <a:ea typeface="Cambria Math" panose="02040503050406030204" pitchFamily="18" charset="0"/>
                                </a:rPr>
                                <m:t>  </m:t>
                              </m:r>
                              <m:r>
                                <a:rPr lang="en-US" sz="1467" i="1">
                                  <a:latin typeface="Cambria Math" panose="02040503050406030204" pitchFamily="18" charset="0"/>
                                  <a:ea typeface="Cambria Math" panose="02040503050406030204" pitchFamily="18" charset="0"/>
                                </a:rPr>
                                <m:t>𝑖𝑓</m:t>
                              </m:r>
                              <m:r>
                                <a:rPr lang="en-US" sz="1467" i="1">
                                  <a:latin typeface="Cambria Math" panose="02040503050406030204" pitchFamily="18" charset="0"/>
                                  <a:ea typeface="Cambria Math" panose="02040503050406030204" pitchFamily="18" charset="0"/>
                                </a:rPr>
                                <m:t> </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𝑦</m:t>
                                  </m:r>
                                </m:e>
                                <m:sub>
                                  <m:r>
                                    <a:rPr lang="en-US" sz="1467" i="1">
                                      <a:latin typeface="Cambria Math" panose="02040503050406030204" pitchFamily="18" charset="0"/>
                                      <a:ea typeface="Cambria Math" panose="02040503050406030204" pitchFamily="18" charset="0"/>
                                    </a:rPr>
                                    <m:t>𝑥</m:t>
                                  </m:r>
                                </m:sub>
                              </m:sSub>
                              <m:r>
                                <a:rPr lang="en-US" sz="1467" i="1">
                                  <a:latin typeface="Cambria Math" panose="02040503050406030204" pitchFamily="18" charset="0"/>
                                  <a:ea typeface="Cambria Math" panose="02040503050406030204" pitchFamily="18" charset="0"/>
                                </a:rPr>
                                <m:t> ≠</m:t>
                              </m:r>
                              <m:sSubSup>
                                <m:sSubSupPr>
                                  <m:ctrlPr>
                                    <a:rPr lang="en-US" sz="1467" i="1">
                                      <a:latin typeface="Cambria Math" panose="02040503050406030204" pitchFamily="18" charset="0"/>
                                      <a:ea typeface="Cambria Math" panose="02040503050406030204" pitchFamily="18" charset="0"/>
                                    </a:rPr>
                                  </m:ctrlPr>
                                </m:sSubSupPr>
                                <m:e>
                                  <m:r>
                                    <a:rPr lang="en-US" sz="1467" i="1">
                                      <a:latin typeface="Cambria Math" panose="02040503050406030204" pitchFamily="18" charset="0"/>
                                      <a:ea typeface="Cambria Math" panose="02040503050406030204" pitchFamily="18" charset="0"/>
                                    </a:rPr>
                                    <m:t>𝑦</m:t>
                                  </m:r>
                                </m:e>
                                <m:sub>
                                  <m:r>
                                    <a:rPr lang="en-US" sz="1467" i="1">
                                      <a:latin typeface="Cambria Math" panose="02040503050406030204" pitchFamily="18" charset="0"/>
                                      <a:ea typeface="Cambria Math" panose="02040503050406030204" pitchFamily="18" charset="0"/>
                                    </a:rPr>
                                    <m:t>𝑥</m:t>
                                  </m:r>
                                </m:sub>
                                <m:sup>
                                  <m:r>
                                    <a:rPr lang="en-US" sz="1467" i="1">
                                      <a:latin typeface="Cambria Math" panose="02040503050406030204" pitchFamily="18" charset="0"/>
                                      <a:ea typeface="Cambria Math" panose="02040503050406030204" pitchFamily="18" charset="0"/>
                                    </a:rPr>
                                    <m:t>′</m:t>
                                  </m:r>
                                </m:sup>
                              </m:sSubSup>
                              <m:r>
                                <a:rPr lang="en-US" sz="1467" i="1">
                                  <a:latin typeface="Cambria Math" panose="02040503050406030204" pitchFamily="18" charset="0"/>
                                  <a:ea typeface="Cambria Math" panose="02040503050406030204" pitchFamily="18" charset="0"/>
                                </a:rPr>
                                <m:t> </m:t>
                              </m:r>
                            </m:e>
                            <m:e>
                              <m:r>
                                <a:rPr lang="en-US" sz="1467" i="1">
                                  <a:latin typeface="Cambria Math" panose="02040503050406030204" pitchFamily="18" charset="0"/>
                                  <a:ea typeface="Cambria Math" panose="02040503050406030204" pitchFamily="18" charset="0"/>
                                </a:rPr>
                                <m:t>−</m:t>
                              </m:r>
                              <m:sSup>
                                <m:sSupPr>
                                  <m:ctrlPr>
                                    <a:rPr lang="en-US" sz="1467" i="1">
                                      <a:latin typeface="Cambria Math" panose="02040503050406030204" pitchFamily="18" charset="0"/>
                                      <a:ea typeface="Cambria Math" panose="02040503050406030204" pitchFamily="18" charset="0"/>
                                    </a:rPr>
                                  </m:ctrlPr>
                                </m:sSupPr>
                                <m:e>
                                  <m:d>
                                    <m:dPr>
                                      <m:begChr m:val="‖"/>
                                      <m:endChr m:val="‖"/>
                                      <m:ctrlPr>
                                        <a:rPr lang="en-US" sz="1467" i="1">
                                          <a:latin typeface="Cambria Math" panose="02040503050406030204" pitchFamily="18" charset="0"/>
                                          <a:ea typeface="Cambria Math" panose="02040503050406030204" pitchFamily="18" charset="0"/>
                                        </a:rPr>
                                      </m:ctrlPr>
                                    </m:dPr>
                                    <m:e>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h</m:t>
                                          </m:r>
                                        </m:e>
                                        <m:sub>
                                          <m:r>
                                            <a:rPr lang="en-US" sz="1467" i="1">
                                              <a:latin typeface="Cambria Math" panose="02040503050406030204" pitchFamily="18" charset="0"/>
                                              <a:ea typeface="Cambria Math" panose="02040503050406030204" pitchFamily="18" charset="0"/>
                                            </a:rPr>
                                            <m:t>𝑥</m:t>
                                          </m:r>
                                        </m:sub>
                                      </m:sSub>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h</m:t>
                                          </m:r>
                                        </m:e>
                                        <m:sub>
                                          <m:sSup>
                                            <m:sSupPr>
                                              <m:ctrlPr>
                                                <a:rPr lang="en-US" sz="1467" i="1">
                                                  <a:latin typeface="Cambria Math" panose="02040503050406030204" pitchFamily="18" charset="0"/>
                                                  <a:ea typeface="Cambria Math" panose="02040503050406030204" pitchFamily="18" charset="0"/>
                                                </a:rPr>
                                              </m:ctrlPr>
                                            </m:sSupPr>
                                            <m:e>
                                              <m:r>
                                                <a:rPr lang="en-US" sz="1467" i="1">
                                                  <a:latin typeface="Cambria Math" panose="02040503050406030204" pitchFamily="18" charset="0"/>
                                                  <a:ea typeface="Cambria Math" panose="02040503050406030204" pitchFamily="18" charset="0"/>
                                                </a:rPr>
                                                <m:t>𝑥</m:t>
                                              </m:r>
                                            </m:e>
                                            <m:sup>
                                              <m:r>
                                                <a:rPr lang="en-US" sz="1467" i="1">
                                                  <a:latin typeface="Cambria Math" panose="02040503050406030204" pitchFamily="18" charset="0"/>
                                                  <a:ea typeface="Cambria Math" panose="02040503050406030204" pitchFamily="18" charset="0"/>
                                                </a:rPr>
                                                <m:t>′</m:t>
                                              </m:r>
                                            </m:sup>
                                          </m:sSup>
                                        </m:sub>
                                      </m:sSub>
                                    </m:e>
                                  </m:d>
                                </m:e>
                                <m:sup>
                                  <m:r>
                                    <a:rPr lang="en-US" sz="1467" i="1">
                                      <a:latin typeface="Cambria Math" panose="02040503050406030204" pitchFamily="18" charset="0"/>
                                      <a:ea typeface="Cambria Math" panose="02040503050406030204" pitchFamily="18" charset="0"/>
                                    </a:rPr>
                                    <m:t>2</m:t>
                                  </m:r>
                                </m:sup>
                              </m:sSup>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 </m:t>
                                  </m:r>
                                  <m:r>
                                    <a:rPr lang="en-US" sz="1467" i="1">
                                      <a:latin typeface="Cambria Math" panose="02040503050406030204" pitchFamily="18" charset="0"/>
                                      <a:ea typeface="Cambria Math" panose="02040503050406030204" pitchFamily="18" charset="0"/>
                                    </a:rPr>
                                    <m:t>𝑖𝑓</m:t>
                                  </m:r>
                                  <m:r>
                                    <a:rPr lang="en-US" sz="1467" i="1">
                                      <a:latin typeface="Cambria Math" panose="02040503050406030204" pitchFamily="18" charset="0"/>
                                      <a:ea typeface="Cambria Math" panose="02040503050406030204" pitchFamily="18" charset="0"/>
                                    </a:rPr>
                                    <m:t> </m:t>
                                  </m:r>
                                  <m:r>
                                    <a:rPr lang="en-US" sz="1467" i="1">
                                      <a:latin typeface="Cambria Math" panose="02040503050406030204" pitchFamily="18" charset="0"/>
                                      <a:ea typeface="Cambria Math" panose="02040503050406030204" pitchFamily="18" charset="0"/>
                                    </a:rPr>
                                    <m:t>𝑦</m:t>
                                  </m:r>
                                </m:e>
                                <m:sub>
                                  <m:r>
                                    <a:rPr lang="en-US" sz="1467" i="1">
                                      <a:latin typeface="Cambria Math" panose="02040503050406030204" pitchFamily="18" charset="0"/>
                                      <a:ea typeface="Cambria Math" panose="02040503050406030204" pitchFamily="18" charset="0"/>
                                    </a:rPr>
                                    <m:t>𝑥</m:t>
                                  </m:r>
                                </m:sub>
                              </m:sSub>
                              <m:r>
                                <a:rPr lang="en-US" sz="1467" i="1">
                                  <a:latin typeface="Cambria Math" panose="02040503050406030204" pitchFamily="18" charset="0"/>
                                  <a:ea typeface="Cambria Math" panose="02040503050406030204" pitchFamily="18" charset="0"/>
                                </a:rPr>
                                <m:t> </m:t>
                              </m:r>
                              <m:r>
                                <a:rPr lang="en-US" sz="1467" i="1">
                                  <a:latin typeface="Cambria Math" panose="02040503050406030204" pitchFamily="18" charset="0"/>
                                  <a:ea typeface="Cambria Math" panose="02040503050406030204" pitchFamily="18" charset="0"/>
                                </a:rPr>
                                <m:t>=</m:t>
                              </m:r>
                              <m:sSubSup>
                                <m:sSubSupPr>
                                  <m:ctrlPr>
                                    <a:rPr lang="en-US" sz="1467" i="1">
                                      <a:latin typeface="Cambria Math" panose="02040503050406030204" pitchFamily="18" charset="0"/>
                                      <a:ea typeface="Cambria Math" panose="02040503050406030204" pitchFamily="18" charset="0"/>
                                    </a:rPr>
                                  </m:ctrlPr>
                                </m:sSubSupPr>
                                <m:e>
                                  <m:r>
                                    <a:rPr lang="en-US" sz="1467" i="1">
                                      <a:latin typeface="Cambria Math" panose="02040503050406030204" pitchFamily="18" charset="0"/>
                                      <a:ea typeface="Cambria Math" panose="02040503050406030204" pitchFamily="18" charset="0"/>
                                    </a:rPr>
                                    <m:t>𝑦</m:t>
                                  </m:r>
                                </m:e>
                                <m:sub>
                                  <m:r>
                                    <a:rPr lang="en-US" sz="1467" i="1">
                                      <a:latin typeface="Cambria Math" panose="02040503050406030204" pitchFamily="18" charset="0"/>
                                      <a:ea typeface="Cambria Math" panose="02040503050406030204" pitchFamily="18" charset="0"/>
                                    </a:rPr>
                                    <m:t>𝑥</m:t>
                                  </m:r>
                                </m:sub>
                                <m:sup>
                                  <m:r>
                                    <a:rPr lang="en-US" sz="1467" i="1">
                                      <a:latin typeface="Cambria Math" panose="02040503050406030204" pitchFamily="18" charset="0"/>
                                      <a:ea typeface="Cambria Math" panose="02040503050406030204" pitchFamily="18" charset="0"/>
                                    </a:rPr>
                                    <m:t>′</m:t>
                                  </m:r>
                                </m:sup>
                              </m:sSubSup>
                            </m:e>
                          </m:eqArr>
                        </m:e>
                      </m:d>
                    </m:oMath>
                  </m:oMathPara>
                </a14:m>
                <a:endParaRPr lang="en-US" sz="1467" dirty="0"/>
              </a:p>
            </p:txBody>
          </p:sp>
        </mc:Choice>
        <mc:Fallback>
          <p:sp>
            <p:nvSpPr>
              <p:cNvPr id="106" name="TextBox 105">
                <a:extLst>
                  <a:ext uri="{FF2B5EF4-FFF2-40B4-BE49-F238E27FC236}">
                    <a16:creationId xmlns:a16="http://schemas.microsoft.com/office/drawing/2014/main" id="{80016952-C670-1D47-811A-D001CACD8F5C}"/>
                  </a:ext>
                </a:extLst>
              </p:cNvPr>
              <p:cNvSpPr txBox="1">
                <a:spLocks noRot="1" noChangeAspect="1" noMove="1" noResize="1" noEditPoints="1" noAdjustHandles="1" noChangeArrowheads="1" noChangeShapeType="1" noTextEdit="1"/>
              </p:cNvSpPr>
              <p:nvPr/>
            </p:nvSpPr>
            <p:spPr>
              <a:xfrm>
                <a:off x="4309954" y="4120752"/>
                <a:ext cx="3707621" cy="678647"/>
              </a:xfrm>
              <a:prstGeom prst="rect">
                <a:avLst/>
              </a:prstGeom>
              <a:blipFill>
                <a:blip r:embed="rId13"/>
                <a:stretch>
                  <a:fillRect l="-8191" t="-200000" b="-28703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1" name="Google Shape;401;p47">
                <a:extLst>
                  <a:ext uri="{FF2B5EF4-FFF2-40B4-BE49-F238E27FC236}">
                    <a16:creationId xmlns:a16="http://schemas.microsoft.com/office/drawing/2014/main" id="{FBBC72B5-88FB-EA42-8B49-357E189F72D2}"/>
                  </a:ext>
                </a:extLst>
              </p:cNvPr>
              <p:cNvSpPr/>
              <p:nvPr/>
            </p:nvSpPr>
            <p:spPr>
              <a:xfrm>
                <a:off x="7073236" y="2050910"/>
                <a:ext cx="3169920" cy="1788905"/>
              </a:xfrm>
              <a:prstGeom prst="roundRect">
                <a:avLst>
                  <a:gd name="adj" fmla="val 4548"/>
                </a:avLst>
              </a:prstGeom>
              <a:solidFill>
                <a:srgbClr val="FAFAFA"/>
              </a:solidFill>
              <a:ln w="12700">
                <a:solidFill>
                  <a:schemeClr val="bg1">
                    <a:lumMod val="10000"/>
                  </a:schemeClr>
                </a:solidFill>
              </a:ln>
              <a:effectLst/>
            </p:spPr>
            <p:txBody>
              <a:bodyPr spcFirstLastPara="1" wrap="square" lIns="121900" tIns="60960" rIns="121900" bIns="121900" anchor="t" anchorCtr="0">
                <a:noAutofit/>
              </a:bodyPr>
              <a:lstStyle/>
              <a:p>
                <a:r>
                  <a:rPr lang="en-US" sz="1400" b="1" dirty="0">
                    <a:solidFill>
                      <a:schemeClr val="bg1">
                        <a:lumMod val="10000"/>
                      </a:schemeClr>
                    </a:solidFill>
                    <a:latin typeface="Helvetica" pitchFamily="2" charset="0"/>
                    <a:cs typeface="Rubik"/>
                    <a:sym typeface="Rubik"/>
                  </a:rPr>
                  <a:t>Triplet-based Training:</a:t>
                </a:r>
                <a:endParaRPr lang="en-US" sz="1400" b="1" dirty="0">
                  <a:solidFill>
                    <a:schemeClr val="bg1">
                      <a:lumMod val="10000"/>
                    </a:schemeClr>
                  </a:solidFill>
                  <a:latin typeface="Helvetica" pitchFamily="2" charset="0"/>
                  <a:sym typeface="Rubik"/>
                </a:endParaRPr>
              </a:p>
              <a:p>
                <a:endParaRPr lang="en-US" sz="1400" dirty="0">
                  <a:solidFill>
                    <a:schemeClr val="bg1">
                      <a:lumMod val="10000"/>
                    </a:schemeClr>
                  </a:solidFill>
                  <a:latin typeface="Rubik"/>
                  <a:ea typeface="Rubik"/>
                  <a:cs typeface="Rubik"/>
                  <a:sym typeface="Rubik"/>
                </a:endParaRPr>
              </a:p>
              <a:p>
                <a:r>
                  <a:rPr lang="en-US" sz="1400" dirty="0">
                    <a:solidFill>
                      <a:schemeClr val="bg1">
                        <a:lumMod val="10000"/>
                      </a:schemeClr>
                    </a:solidFill>
                    <a:latin typeface="Courier" pitchFamily="2" charset="0"/>
                    <a:ea typeface="Rubik"/>
                    <a:cs typeface="Rubik"/>
                    <a:sym typeface="Rubik"/>
                  </a:rPr>
                  <a:t>LM Optimization:</a:t>
                </a:r>
              </a:p>
              <a:p>
                <a14:m>
                  <m:oMath xmlns:m="http://schemas.openxmlformats.org/officeDocument/2006/math">
                    <m:sSub>
                      <m:sSubPr>
                        <m:ctrlPr>
                          <a:rPr lang="ar-AE" sz="1467" i="1">
                            <a:solidFill>
                              <a:schemeClr val="bg1">
                                <a:lumMod val="10000"/>
                              </a:schemeClr>
                            </a:solidFill>
                            <a:latin typeface="Cambria Math" panose="02040503050406030204" pitchFamily="18" charset="0"/>
                            <a:cs typeface="Rubik"/>
                            <a:sym typeface="Rubik"/>
                          </a:rPr>
                        </m:ctrlPr>
                      </m:sSubPr>
                      <m:e>
                        <m:r>
                          <a:rPr lang="en-US" sz="1467" i="1">
                            <a:solidFill>
                              <a:schemeClr val="bg1">
                                <a:lumMod val="10000"/>
                              </a:schemeClr>
                            </a:solidFill>
                            <a:latin typeface="Cambria Math" panose="02040503050406030204" pitchFamily="18" charset="0"/>
                            <a:cs typeface="Rubik"/>
                            <a:sym typeface="Rubik"/>
                          </a:rPr>
                          <m:t>         </m:t>
                        </m:r>
                        <m:r>
                          <a:rPr lang="ar-AE" sz="1467" i="1">
                            <a:solidFill>
                              <a:schemeClr val="bg1">
                                <a:lumMod val="10000"/>
                              </a:schemeClr>
                            </a:solidFill>
                            <a:latin typeface="Cambria Math" panose="02040503050406030204" pitchFamily="18" charset="0"/>
                            <a:cs typeface="Rubik"/>
                            <a:sym typeface="Rubik"/>
                          </a:rPr>
                          <m:t>𝑚𝑖𝑛</m:t>
                        </m:r>
                      </m:e>
                      <m:sub>
                        <m:sSub>
                          <m:sSubPr>
                            <m:ctrlPr>
                              <a:rPr lang="ar-AE" sz="1467" i="1">
                                <a:solidFill>
                                  <a:schemeClr val="bg1">
                                    <a:lumMod val="10000"/>
                                  </a:schemeClr>
                                </a:solidFill>
                                <a:latin typeface="Cambria Math" panose="02040503050406030204" pitchFamily="18" charset="0"/>
                                <a:cs typeface="Rubik"/>
                                <a:sym typeface="Rubik"/>
                              </a:rPr>
                            </m:ctrlPr>
                          </m:sSubPr>
                          <m:e>
                            <m:r>
                              <a:rPr lang="ar-AE" sz="1467" i="1">
                                <a:solidFill>
                                  <a:schemeClr val="bg1">
                                    <a:lumMod val="10000"/>
                                  </a:schemeClr>
                                </a:solidFill>
                                <a:latin typeface="Cambria Math" panose="02040503050406030204" pitchFamily="18" charset="0"/>
                                <a:cs typeface="Rubik"/>
                                <a:sym typeface="Rubik"/>
                              </a:rPr>
                              <m:t>𝜃</m:t>
                            </m:r>
                          </m:e>
                          <m:sub>
                            <m:r>
                              <a:rPr lang="ar-AE" sz="1467" i="1">
                                <a:solidFill>
                                  <a:schemeClr val="bg1">
                                    <a:lumMod val="10000"/>
                                  </a:schemeClr>
                                </a:solidFill>
                                <a:latin typeface="Cambria Math" panose="02040503050406030204" pitchFamily="18" charset="0"/>
                                <a:cs typeface="Rubik"/>
                                <a:sym typeface="Rubik"/>
                              </a:rPr>
                              <m:t>𝑙𝑚</m:t>
                            </m:r>
                          </m:sub>
                        </m:sSub>
                      </m:sub>
                    </m:sSub>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ℒ</m:t>
                        </m:r>
                      </m:e>
                      <m:sub>
                        <m:r>
                          <a:rPr lang="en-US" sz="1467" i="1">
                            <a:latin typeface="Cambria Math" panose="02040503050406030204" pitchFamily="18" charset="0"/>
                            <a:ea typeface="Cambria Math" panose="02040503050406030204" pitchFamily="18" charset="0"/>
                          </a:rPr>
                          <m:t>𝐿𝑀</m:t>
                        </m:r>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𝐶𝐸</m:t>
                        </m:r>
                      </m:sub>
                    </m:sSub>
                    <m:d>
                      <m:dPr>
                        <m:ctrlPr>
                          <a:rPr lang="en-US" sz="1467" i="1">
                            <a:latin typeface="Cambria Math" panose="02040503050406030204" pitchFamily="18" charset="0"/>
                            <a:ea typeface="Cambria Math" panose="02040503050406030204" pitchFamily="18" charset="0"/>
                          </a:rPr>
                        </m:ctrlPr>
                      </m:dPr>
                      <m:e>
                        <m:r>
                          <a:rPr lang="en-US" sz="1467" i="1">
                            <a:latin typeface="Cambria Math" panose="02040503050406030204" pitchFamily="18" charset="0"/>
                            <a:ea typeface="Cambria Math" panose="02040503050406030204" pitchFamily="18" charset="0"/>
                          </a:rPr>
                          <m:t>𝑥</m:t>
                        </m:r>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𝑙𝑚</m:t>
                            </m:r>
                          </m:sub>
                        </m:sSub>
                      </m:e>
                    </m:d>
                  </m:oMath>
                </a14:m>
                <a:r>
                  <a:rPr lang="en-US" sz="1467" dirty="0">
                    <a:solidFill>
                      <a:schemeClr val="bg1">
                        <a:lumMod val="10000"/>
                      </a:schemeClr>
                    </a:solidFill>
                    <a:latin typeface="Courier" pitchFamily="2" charset="0"/>
                    <a:ea typeface="Rubik"/>
                    <a:cs typeface="Rubik"/>
                    <a:sym typeface="Rubik"/>
                  </a:rPr>
                  <a:t> 	</a:t>
                </a:r>
                <a:endParaRPr lang="en-US" sz="1467" i="1" dirty="0">
                  <a:latin typeface="Cambria Math" panose="02040503050406030204" pitchFamily="18" charset="0"/>
                  <a:ea typeface="Cambria Math" panose="02040503050406030204" pitchFamily="18" charset="0"/>
                </a:endParaRPr>
              </a:p>
              <a:p>
                <a:endParaRPr lang="en-US" sz="1467"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67" i="1">
                          <a:latin typeface="Cambria Math" panose="02040503050406030204" pitchFamily="18" charset="0"/>
                          <a:ea typeface="Cambria Math" panose="02040503050406030204" pitchFamily="18" charset="0"/>
                        </a:rPr>
                        <m:t>+</m:t>
                      </m:r>
                      <m:r>
                        <a:rPr lang="ar-AE" sz="1467" i="1">
                          <a:solidFill>
                            <a:schemeClr val="bg1">
                              <a:lumMod val="10000"/>
                            </a:schemeClr>
                          </a:solidFill>
                          <a:latin typeface="Cambria Math" panose="02040503050406030204" pitchFamily="18" charset="0"/>
                          <a:ea typeface="Cambria Math" panose="02040503050406030204" pitchFamily="18" charset="0"/>
                        </a:rPr>
                        <m:t>𝜆</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ℒ</m:t>
                          </m:r>
                        </m:e>
                        <m:sub>
                          <m:r>
                            <a:rPr lang="en-US" sz="1467" i="1">
                              <a:latin typeface="Cambria Math" panose="02040503050406030204" pitchFamily="18" charset="0"/>
                              <a:ea typeface="Cambria Math" panose="02040503050406030204" pitchFamily="18" charset="0"/>
                            </a:rPr>
                            <m:t>𝐿𝑀</m:t>
                          </m:r>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𝑃</m:t>
                          </m:r>
                        </m:sub>
                      </m:sSub>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h</m:t>
                          </m:r>
                        </m:e>
                        <m:sub>
                          <m:r>
                            <a:rPr lang="en-US" sz="1467" i="1">
                              <a:latin typeface="Cambria Math" panose="02040503050406030204" pitchFamily="18" charset="0"/>
                              <a:ea typeface="Cambria Math" panose="02040503050406030204" pitchFamily="18" charset="0"/>
                            </a:rPr>
                            <m:t>𝑥</m:t>
                          </m:r>
                        </m:sub>
                      </m:sSub>
                      <m:r>
                        <a:rPr lang="en-US" sz="1467" i="1">
                          <a:latin typeface="Cambria Math" panose="02040503050406030204" pitchFamily="18" charset="0"/>
                          <a:ea typeface="Cambria Math" panose="02040503050406030204" pitchFamily="18" charset="0"/>
                        </a:rPr>
                        <m:t>, </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h</m:t>
                          </m:r>
                        </m:e>
                        <m:sub>
                          <m:r>
                            <a:rPr lang="en-US" sz="1467" i="1">
                              <a:latin typeface="Cambria Math" panose="02040503050406030204" pitchFamily="18" charset="0"/>
                              <a:ea typeface="Cambria Math" panose="02040503050406030204" pitchFamily="18" charset="0"/>
                            </a:rPr>
                            <m:t>𝑥</m:t>
                          </m:r>
                          <m:r>
                            <a:rPr lang="en-US" sz="1467" i="1">
                              <a:latin typeface="Cambria Math" panose="02040503050406030204" pitchFamily="18" charset="0"/>
                              <a:ea typeface="Cambria Math" panose="02040503050406030204" pitchFamily="18" charset="0"/>
                            </a:rPr>
                            <m:t>′</m:t>
                          </m:r>
                        </m:sub>
                      </m:sSub>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𝑙𝑚</m:t>
                          </m:r>
                        </m:sub>
                      </m:sSub>
                      <m:r>
                        <a:rPr lang="en-US" sz="1467" i="1">
                          <a:latin typeface="Cambria Math" panose="02040503050406030204" pitchFamily="18" charset="0"/>
                          <a:ea typeface="Cambria Math" panose="02040503050406030204" pitchFamily="18" charset="0"/>
                        </a:rPr>
                        <m:t>)</m:t>
                      </m:r>
                    </m:oMath>
                  </m:oMathPara>
                </a14:m>
                <a:endParaRPr lang="ar-AE" sz="1467" dirty="0">
                  <a:solidFill>
                    <a:schemeClr val="bg1">
                      <a:lumMod val="10000"/>
                    </a:schemeClr>
                  </a:solidFill>
                  <a:latin typeface="Courier" pitchFamily="2" charset="0"/>
                  <a:ea typeface="Rubik"/>
                  <a:cs typeface="Rubik"/>
                  <a:sym typeface="Rubik"/>
                </a:endParaRPr>
              </a:p>
              <a:p>
                <a:endParaRPr lang="ar-AE" sz="1400" dirty="0">
                  <a:solidFill>
                    <a:schemeClr val="bg1">
                      <a:lumMod val="10000"/>
                    </a:schemeClr>
                  </a:solidFill>
                  <a:latin typeface="Courier" pitchFamily="2" charset="0"/>
                  <a:ea typeface="Rubik"/>
                  <a:cs typeface="Rubik"/>
                  <a:sym typeface="Rubik"/>
                </a:endParaRPr>
              </a:p>
            </p:txBody>
          </p:sp>
        </mc:Choice>
        <mc:Fallback>
          <p:sp>
            <p:nvSpPr>
              <p:cNvPr id="111" name="Google Shape;401;p47">
                <a:extLst>
                  <a:ext uri="{FF2B5EF4-FFF2-40B4-BE49-F238E27FC236}">
                    <a16:creationId xmlns:a16="http://schemas.microsoft.com/office/drawing/2014/main" id="{FBBC72B5-88FB-EA42-8B49-357E189F72D2}"/>
                  </a:ext>
                </a:extLst>
              </p:cNvPr>
              <p:cNvSpPr>
                <a:spLocks noRot="1" noChangeAspect="1" noMove="1" noResize="1" noEditPoints="1" noAdjustHandles="1" noChangeArrowheads="1" noChangeShapeType="1" noTextEdit="1"/>
              </p:cNvSpPr>
              <p:nvPr/>
            </p:nvSpPr>
            <p:spPr>
              <a:xfrm>
                <a:off x="7073236" y="2050910"/>
                <a:ext cx="3169920" cy="1788905"/>
              </a:xfrm>
              <a:prstGeom prst="roundRect">
                <a:avLst>
                  <a:gd name="adj" fmla="val 4548"/>
                </a:avLst>
              </a:prstGeom>
              <a:blipFill>
                <a:blip r:embed="rId14"/>
                <a:stretch>
                  <a:fillRect/>
                </a:stretch>
              </a:blipFill>
              <a:ln w="12700">
                <a:solidFill>
                  <a:schemeClr val="bg1">
                    <a:lumMod val="10000"/>
                  </a:schemeClr>
                </a:solidFill>
              </a:ln>
              <a:effectLst/>
            </p:spPr>
            <p:txBody>
              <a:bodyPr/>
              <a:lstStyle/>
              <a:p>
                <a:r>
                  <a:rPr lang="en-US">
                    <a:noFill/>
                  </a:rPr>
                  <a:t> </a:t>
                </a:r>
              </a:p>
            </p:txBody>
          </p:sp>
        </mc:Fallback>
      </mc:AlternateContent>
      <p:sp>
        <p:nvSpPr>
          <p:cNvPr id="112" name="Oval 111">
            <a:extLst>
              <a:ext uri="{FF2B5EF4-FFF2-40B4-BE49-F238E27FC236}">
                <a16:creationId xmlns:a16="http://schemas.microsoft.com/office/drawing/2014/main" id="{E6AE8A40-EC99-EF48-9CEF-C04344B7467A}"/>
              </a:ext>
            </a:extLst>
          </p:cNvPr>
          <p:cNvSpPr/>
          <p:nvPr/>
        </p:nvSpPr>
        <p:spPr>
          <a:xfrm>
            <a:off x="8073467" y="2754613"/>
            <a:ext cx="1409756" cy="310156"/>
          </a:xfrm>
          <a:prstGeom prst="ellipse">
            <a:avLst/>
          </a:prstGeom>
          <a:solidFill>
            <a:srgbClr val="CA437E">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3" name="Oval 112">
            <a:extLst>
              <a:ext uri="{FF2B5EF4-FFF2-40B4-BE49-F238E27FC236}">
                <a16:creationId xmlns:a16="http://schemas.microsoft.com/office/drawing/2014/main" id="{D895F54B-2659-FF4B-A448-F315D54E0B20}"/>
              </a:ext>
            </a:extLst>
          </p:cNvPr>
          <p:cNvSpPr/>
          <p:nvPr/>
        </p:nvSpPr>
        <p:spPr>
          <a:xfrm>
            <a:off x="7993955" y="3160043"/>
            <a:ext cx="1584511" cy="404220"/>
          </a:xfrm>
          <a:prstGeom prst="ellipse">
            <a:avLst/>
          </a:prstGeom>
          <a:solidFill>
            <a:srgbClr val="10A2B8">
              <a:alpha val="21000"/>
            </a:srgbClr>
          </a:solidFill>
          <a:ln>
            <a:solidFill>
              <a:srgbClr val="469E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4" name="Google Shape;240;p35">
            <a:extLst>
              <a:ext uri="{FF2B5EF4-FFF2-40B4-BE49-F238E27FC236}">
                <a16:creationId xmlns:a16="http://schemas.microsoft.com/office/drawing/2014/main" id="{F061E9D8-96AD-C34B-9CDC-B555D249C56C}"/>
              </a:ext>
            </a:extLst>
          </p:cNvPr>
          <p:cNvSpPr/>
          <p:nvPr/>
        </p:nvSpPr>
        <p:spPr>
          <a:xfrm>
            <a:off x="10388716" y="3273817"/>
            <a:ext cx="1530952" cy="698400"/>
          </a:xfrm>
          <a:prstGeom prst="roundRect">
            <a:avLst>
              <a:gd name="adj" fmla="val 4548"/>
            </a:avLst>
          </a:prstGeom>
          <a:solidFill>
            <a:srgbClr val="FFFFFF"/>
          </a:soli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 sz="1600" dirty="0">
                <a:solidFill>
                  <a:srgbClr val="75A7C6"/>
                </a:solidFill>
                <a:latin typeface="Rubik"/>
                <a:ea typeface="Rubik"/>
                <a:cs typeface="Rubik"/>
                <a:sym typeface="Rubik"/>
              </a:rPr>
              <a:t>Privacy Term</a:t>
            </a:r>
            <a:endParaRPr sz="1600" dirty="0">
              <a:solidFill>
                <a:srgbClr val="75A7C6"/>
              </a:solidFill>
              <a:latin typeface="Rubik"/>
              <a:ea typeface="Rubik"/>
              <a:cs typeface="Rubik"/>
              <a:sym typeface="Rubik"/>
            </a:endParaRPr>
          </a:p>
        </p:txBody>
      </p:sp>
      <p:sp>
        <p:nvSpPr>
          <p:cNvPr id="115" name="Google Shape;240;p35">
            <a:extLst>
              <a:ext uri="{FF2B5EF4-FFF2-40B4-BE49-F238E27FC236}">
                <a16:creationId xmlns:a16="http://schemas.microsoft.com/office/drawing/2014/main" id="{8F5A4D1A-AD0A-824D-8B47-ACBAE4D71934}"/>
              </a:ext>
            </a:extLst>
          </p:cNvPr>
          <p:cNvSpPr/>
          <p:nvPr/>
        </p:nvSpPr>
        <p:spPr>
          <a:xfrm>
            <a:off x="10388716" y="2265108"/>
            <a:ext cx="1530952" cy="698400"/>
          </a:xfrm>
          <a:prstGeom prst="roundRect">
            <a:avLst>
              <a:gd name="adj" fmla="val 4548"/>
            </a:avLst>
          </a:prstGeom>
          <a:solidFill>
            <a:srgbClr val="FFFFFF"/>
          </a:soli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 sz="1600" dirty="0">
                <a:solidFill>
                  <a:srgbClr val="CA437E"/>
                </a:solidFill>
                <a:latin typeface="Rubik"/>
                <a:ea typeface="Rubik"/>
                <a:cs typeface="Rubik"/>
                <a:sym typeface="Rubik"/>
              </a:rPr>
              <a:t>Utility Term</a:t>
            </a:r>
            <a:endParaRPr sz="1600" dirty="0">
              <a:solidFill>
                <a:srgbClr val="CA437E"/>
              </a:solidFill>
              <a:latin typeface="Rubik"/>
              <a:ea typeface="Rubik"/>
              <a:cs typeface="Rubik"/>
              <a:sym typeface="Rubik"/>
            </a:endParaRPr>
          </a:p>
        </p:txBody>
      </p:sp>
      <p:cxnSp>
        <p:nvCxnSpPr>
          <p:cNvPr id="116" name="Straight Arrow Connector 115">
            <a:extLst>
              <a:ext uri="{FF2B5EF4-FFF2-40B4-BE49-F238E27FC236}">
                <a16:creationId xmlns:a16="http://schemas.microsoft.com/office/drawing/2014/main" id="{A3EECFA7-BD54-5D41-8A65-9AA2FB41998F}"/>
              </a:ext>
            </a:extLst>
          </p:cNvPr>
          <p:cNvCxnSpPr>
            <a:cxnSpLocks/>
            <a:stCxn id="112" idx="6"/>
            <a:endCxn id="115" idx="1"/>
          </p:cNvCxnSpPr>
          <p:nvPr/>
        </p:nvCxnSpPr>
        <p:spPr>
          <a:xfrm flipV="1">
            <a:off x="9483223" y="2614309"/>
            <a:ext cx="905493" cy="295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0E27DDAE-23A2-874D-A04E-080D5D1AFA36}"/>
              </a:ext>
            </a:extLst>
          </p:cNvPr>
          <p:cNvCxnSpPr>
            <a:cxnSpLocks/>
            <a:stCxn id="113" idx="6"/>
            <a:endCxn id="114" idx="1"/>
          </p:cNvCxnSpPr>
          <p:nvPr/>
        </p:nvCxnSpPr>
        <p:spPr>
          <a:xfrm>
            <a:off x="9578465" y="3362153"/>
            <a:ext cx="810251" cy="260864"/>
          </a:xfrm>
          <a:prstGeom prst="straightConnector1">
            <a:avLst/>
          </a:prstGeom>
          <a:ln>
            <a:solidFill>
              <a:srgbClr val="75A7C6"/>
            </a:solidFill>
            <a:tailEnd type="triangle"/>
          </a:ln>
        </p:spPr>
        <p:style>
          <a:lnRef idx="1">
            <a:schemeClr val="accent5"/>
          </a:lnRef>
          <a:fillRef idx="0">
            <a:schemeClr val="accent5"/>
          </a:fillRef>
          <a:effectRef idx="0">
            <a:schemeClr val="accent5"/>
          </a:effectRef>
          <a:fontRef idx="minor">
            <a:schemeClr val="tx1"/>
          </a:fontRef>
        </p:style>
      </p:cxnSp>
    </p:spTree>
    <p:custDataLst>
      <p:tags r:id="rId1"/>
    </p:custDataLst>
    <p:extLst>
      <p:ext uri="{BB962C8B-B14F-4D97-AF65-F5344CB8AC3E}">
        <p14:creationId xmlns:p14="http://schemas.microsoft.com/office/powerpoint/2010/main" val="658415985"/>
      </p:ext>
    </p:extLst>
  </p:cSld>
  <p:clrMapOvr>
    <a:masterClrMapping/>
  </p:clrMapOvr>
  <mc:AlternateContent xmlns:mc="http://schemas.openxmlformats.org/markup-compatibility/2006" xmlns:p14="http://schemas.microsoft.com/office/powerpoint/2010/main">
    <mc:Choice Requires="p14">
      <p:transition spd="slow" p14:dur="2000" advTm="41491"/>
    </mc:Choice>
    <mc:Fallback xmlns="">
      <p:transition spd="slow" advTm="414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73" grpId="0" animBg="1"/>
      <p:bldP spid="96" grpId="0"/>
      <p:bldP spid="99" grpId="0" animBg="1"/>
      <p:bldP spid="101" grpId="0"/>
      <p:bldP spid="106" grpId="0"/>
      <p:bldP spid="111" grpId="0" animBg="1"/>
      <p:bldP spid="112" grpId="0" animBg="1"/>
      <p:bldP spid="113" grpId="0" animBg="1"/>
      <p:bldP spid="114" grpId="0" animBg="1"/>
      <p:bldP spid="1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B1F8-0F6E-4BE5-90B7-C073C65C268C}"/>
              </a:ext>
            </a:extLst>
          </p:cNvPr>
          <p:cNvSpPr>
            <a:spLocks noGrp="1"/>
          </p:cNvSpPr>
          <p:nvPr>
            <p:ph type="title"/>
          </p:nvPr>
        </p:nvSpPr>
        <p:spPr/>
        <p:txBody>
          <a:bodyPr/>
          <a:lstStyle/>
          <a:p>
            <a:r>
              <a:rPr lang="en-US" dirty="0"/>
              <a:t>Tab attack</a:t>
            </a:r>
          </a:p>
        </p:txBody>
      </p:sp>
      <p:sp>
        <p:nvSpPr>
          <p:cNvPr id="3" name="Subtitle 2">
            <a:extLst>
              <a:ext uri="{FF2B5EF4-FFF2-40B4-BE49-F238E27FC236}">
                <a16:creationId xmlns:a16="http://schemas.microsoft.com/office/drawing/2014/main" id="{03569723-294B-4886-8E0F-EEE4F9E20F04}"/>
              </a:ext>
            </a:extLst>
          </p:cNvPr>
          <p:cNvSpPr>
            <a:spLocks noGrp="1"/>
          </p:cNvSpPr>
          <p:nvPr>
            <p:ph type="subTitle" idx="1"/>
          </p:nvPr>
        </p:nvSpPr>
        <p:spPr/>
        <p:txBody>
          <a:bodyPr/>
          <a:lstStyle/>
          <a:p>
            <a:endParaRPr lang="en-US" dirty="0"/>
          </a:p>
        </p:txBody>
      </p:sp>
      <p:pic>
        <p:nvPicPr>
          <p:cNvPr id="10" name="Picture 9" descr="Careful Cat">
            <a:extLst>
              <a:ext uri="{FF2B5EF4-FFF2-40B4-BE49-F238E27FC236}">
                <a16:creationId xmlns:a16="http://schemas.microsoft.com/office/drawing/2014/main" id="{F51482F7-82F2-478A-A6F6-DC4A6BCD737D}"/>
              </a:ext>
            </a:extLst>
          </p:cNvPr>
          <p:cNvPicPr>
            <a:picLocks noChangeAspect="1"/>
          </p:cNvPicPr>
          <p:nvPr/>
        </p:nvPicPr>
        <p:blipFill>
          <a:blip r:embed="rId4"/>
          <a:stretch>
            <a:fillRect/>
          </a:stretch>
        </p:blipFill>
        <p:spPr>
          <a:xfrm>
            <a:off x="211616" y="4019552"/>
            <a:ext cx="2533649" cy="2533649"/>
          </a:xfrm>
          <a:prstGeom prst="rect">
            <a:avLst/>
          </a:prstGeom>
        </p:spPr>
      </p:pic>
      <p:sp>
        <p:nvSpPr>
          <p:cNvPr id="14" name="Google Shape;240;p35">
            <a:extLst>
              <a:ext uri="{FF2B5EF4-FFF2-40B4-BE49-F238E27FC236}">
                <a16:creationId xmlns:a16="http://schemas.microsoft.com/office/drawing/2014/main" id="{9EE3AD10-27FD-404D-BCBA-AEC30DCD68DD}"/>
              </a:ext>
            </a:extLst>
          </p:cNvPr>
          <p:cNvSpPr/>
          <p:nvPr/>
        </p:nvSpPr>
        <p:spPr>
          <a:xfrm>
            <a:off x="3350491" y="2730600"/>
            <a:ext cx="1284404" cy="698400"/>
          </a:xfrm>
          <a:prstGeom prst="roundRect">
            <a:avLst>
              <a:gd name="adj" fmla="val 4548"/>
            </a:avLst>
          </a:prstGeom>
          <a:solidFill>
            <a:srgbClr val="FFFFFF"/>
          </a:soli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r>
              <a:rPr lang="en" sz="1600" dirty="0">
                <a:solidFill>
                  <a:schemeClr val="accent4"/>
                </a:solidFill>
                <a:latin typeface="Rubik"/>
                <a:ea typeface="Rubik"/>
                <a:cs typeface="Rubik"/>
                <a:sym typeface="Rubik"/>
              </a:rPr>
              <a:t>I will meet  </a:t>
            </a:r>
            <a:endParaRPr sz="1600" dirty="0">
              <a:solidFill>
                <a:schemeClr val="accent4"/>
              </a:solidFill>
              <a:latin typeface="Rubik"/>
              <a:ea typeface="Rubik"/>
              <a:cs typeface="Rubik"/>
              <a:sym typeface="Rubik"/>
            </a:endParaRPr>
          </a:p>
        </p:txBody>
      </p:sp>
      <p:sp>
        <p:nvSpPr>
          <p:cNvPr id="16" name="Google Shape;240;p35">
            <a:extLst>
              <a:ext uri="{FF2B5EF4-FFF2-40B4-BE49-F238E27FC236}">
                <a16:creationId xmlns:a16="http://schemas.microsoft.com/office/drawing/2014/main" id="{7B9DCE41-8BBE-4CA2-BEFB-EDEA3DC4419E}"/>
              </a:ext>
            </a:extLst>
          </p:cNvPr>
          <p:cNvSpPr/>
          <p:nvPr/>
        </p:nvSpPr>
        <p:spPr>
          <a:xfrm>
            <a:off x="5002589" y="2730600"/>
            <a:ext cx="783772" cy="698400"/>
          </a:xfrm>
          <a:prstGeom prst="roundRect">
            <a:avLst>
              <a:gd name="adj" fmla="val 4548"/>
            </a:avLst>
          </a:prstGeom>
          <a:solidFill>
            <a:srgbClr val="FFFFFF"/>
          </a:soli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r>
              <a:rPr lang="en" sz="1600" dirty="0">
                <a:solidFill>
                  <a:schemeClr val="bg2">
                    <a:lumMod val="60000"/>
                    <a:lumOff val="40000"/>
                  </a:schemeClr>
                </a:solidFill>
                <a:latin typeface="Rubik"/>
                <a:ea typeface="Rubik"/>
                <a:cs typeface="Rubik"/>
                <a:sym typeface="Rubik"/>
              </a:rPr>
              <a:t>Alice </a:t>
            </a:r>
            <a:endParaRPr sz="1600" dirty="0">
              <a:solidFill>
                <a:schemeClr val="bg2">
                  <a:lumMod val="60000"/>
                  <a:lumOff val="40000"/>
                </a:schemeClr>
              </a:solidFill>
              <a:latin typeface="Rubik"/>
              <a:ea typeface="Rubik"/>
              <a:cs typeface="Rubik"/>
              <a:sym typeface="Rubik"/>
            </a:endParaRPr>
          </a:p>
        </p:txBody>
      </p:sp>
      <p:pic>
        <p:nvPicPr>
          <p:cNvPr id="8" name="Graphic 7" descr="Text">
            <a:extLst>
              <a:ext uri="{FF2B5EF4-FFF2-40B4-BE49-F238E27FC236}">
                <a16:creationId xmlns:a16="http://schemas.microsoft.com/office/drawing/2014/main" id="{09AEB7FD-EFC3-4B0D-B050-35C3D9067D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19225" y="2730600"/>
            <a:ext cx="698400" cy="698400"/>
          </a:xfrm>
          <a:prstGeom prst="rect">
            <a:avLst/>
          </a:prstGeom>
        </p:spPr>
      </p:pic>
      <p:sp>
        <p:nvSpPr>
          <p:cNvPr id="18" name="Google Shape;240;p35">
            <a:extLst>
              <a:ext uri="{FF2B5EF4-FFF2-40B4-BE49-F238E27FC236}">
                <a16:creationId xmlns:a16="http://schemas.microsoft.com/office/drawing/2014/main" id="{335ABCAA-71F3-44FA-B618-91C56A559423}"/>
              </a:ext>
            </a:extLst>
          </p:cNvPr>
          <p:cNvSpPr/>
          <p:nvPr/>
        </p:nvSpPr>
        <p:spPr>
          <a:xfrm>
            <a:off x="6117881" y="2730600"/>
            <a:ext cx="626425" cy="698400"/>
          </a:xfrm>
          <a:prstGeom prst="roundRect">
            <a:avLst>
              <a:gd name="adj" fmla="val 4548"/>
            </a:avLst>
          </a:prstGeom>
          <a:solidFill>
            <a:srgbClr val="FFFFFF"/>
          </a:soli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US" sz="1600" dirty="0">
                <a:solidFill>
                  <a:schemeClr val="bg2">
                    <a:lumMod val="60000"/>
                    <a:lumOff val="40000"/>
                  </a:schemeClr>
                </a:solidFill>
                <a:latin typeface="Rubik"/>
                <a:ea typeface="Rubik"/>
                <a:cs typeface="Rubik"/>
                <a:sym typeface="Rubik"/>
              </a:rPr>
              <a:t>at</a:t>
            </a:r>
            <a:endParaRPr sz="1600" dirty="0">
              <a:solidFill>
                <a:schemeClr val="bg2">
                  <a:lumMod val="60000"/>
                  <a:lumOff val="40000"/>
                </a:schemeClr>
              </a:solidFill>
              <a:latin typeface="Rubik"/>
              <a:ea typeface="Rubik"/>
              <a:cs typeface="Rubik"/>
              <a:sym typeface="Rubik"/>
            </a:endParaRPr>
          </a:p>
        </p:txBody>
      </p:sp>
      <p:sp>
        <p:nvSpPr>
          <p:cNvPr id="20" name="Google Shape;240;p35">
            <a:extLst>
              <a:ext uri="{FF2B5EF4-FFF2-40B4-BE49-F238E27FC236}">
                <a16:creationId xmlns:a16="http://schemas.microsoft.com/office/drawing/2014/main" id="{B30DDC03-7A32-4811-AE4F-F71309346D7A}"/>
              </a:ext>
            </a:extLst>
          </p:cNvPr>
          <p:cNvSpPr/>
          <p:nvPr/>
        </p:nvSpPr>
        <p:spPr>
          <a:xfrm>
            <a:off x="7127634" y="2730600"/>
            <a:ext cx="626425" cy="698400"/>
          </a:xfrm>
          <a:prstGeom prst="roundRect">
            <a:avLst>
              <a:gd name="adj" fmla="val 4548"/>
            </a:avLst>
          </a:prstGeom>
          <a:solidFill>
            <a:srgbClr val="FFFFFF"/>
          </a:soli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US" sz="1600" dirty="0">
                <a:solidFill>
                  <a:schemeClr val="bg2">
                    <a:lumMod val="60000"/>
                    <a:lumOff val="40000"/>
                  </a:schemeClr>
                </a:solidFill>
                <a:latin typeface="Rubik"/>
                <a:ea typeface="Rubik"/>
                <a:cs typeface="Rubik"/>
                <a:sym typeface="Rubik"/>
              </a:rPr>
              <a:t>the </a:t>
            </a:r>
            <a:endParaRPr sz="1600" dirty="0">
              <a:solidFill>
                <a:schemeClr val="bg2">
                  <a:lumMod val="60000"/>
                  <a:lumOff val="40000"/>
                </a:schemeClr>
              </a:solidFill>
              <a:latin typeface="Rubik"/>
              <a:ea typeface="Rubik"/>
              <a:cs typeface="Rubik"/>
              <a:sym typeface="Rubik"/>
            </a:endParaRPr>
          </a:p>
        </p:txBody>
      </p:sp>
      <p:sp>
        <p:nvSpPr>
          <p:cNvPr id="22" name="Google Shape;240;p35">
            <a:extLst>
              <a:ext uri="{FF2B5EF4-FFF2-40B4-BE49-F238E27FC236}">
                <a16:creationId xmlns:a16="http://schemas.microsoft.com/office/drawing/2014/main" id="{4BBDF427-1D7B-4ADC-AB81-3E47CAC5D053}"/>
              </a:ext>
            </a:extLst>
          </p:cNvPr>
          <p:cNvSpPr/>
          <p:nvPr/>
        </p:nvSpPr>
        <p:spPr>
          <a:xfrm>
            <a:off x="8137387" y="2730600"/>
            <a:ext cx="842119" cy="698400"/>
          </a:xfrm>
          <a:prstGeom prst="roundRect">
            <a:avLst>
              <a:gd name="adj" fmla="val 4548"/>
            </a:avLst>
          </a:prstGeom>
          <a:solidFill>
            <a:srgbClr val="FFFFFF"/>
          </a:soli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US" sz="1600" dirty="0">
                <a:solidFill>
                  <a:schemeClr val="bg2">
                    <a:lumMod val="60000"/>
                    <a:lumOff val="40000"/>
                  </a:schemeClr>
                </a:solidFill>
                <a:latin typeface="Rubik"/>
                <a:ea typeface="Rubik"/>
                <a:cs typeface="Rubik"/>
                <a:sym typeface="Rubik"/>
              </a:rPr>
              <a:t>docks</a:t>
            </a:r>
            <a:endParaRPr sz="1600" dirty="0">
              <a:solidFill>
                <a:schemeClr val="bg2">
                  <a:lumMod val="60000"/>
                  <a:lumOff val="40000"/>
                </a:schemeClr>
              </a:solidFill>
              <a:latin typeface="Rubik"/>
              <a:ea typeface="Rubik"/>
              <a:cs typeface="Rubik"/>
              <a:sym typeface="Rubik"/>
            </a:endParaRPr>
          </a:p>
        </p:txBody>
      </p:sp>
    </p:spTree>
    <p:custDataLst>
      <p:tags r:id="rId1"/>
    </p:custDataLst>
    <p:extLst>
      <p:ext uri="{BB962C8B-B14F-4D97-AF65-F5344CB8AC3E}">
        <p14:creationId xmlns:p14="http://schemas.microsoft.com/office/powerpoint/2010/main" val="2819330693"/>
      </p:ext>
    </p:extLst>
  </p:cSld>
  <p:clrMapOvr>
    <a:masterClrMapping/>
  </p:clrMapOvr>
  <mc:AlternateContent xmlns:mc="http://schemas.openxmlformats.org/markup-compatibility/2006" xmlns:p14="http://schemas.microsoft.com/office/powerpoint/2010/main">
    <mc:Choice Requires="p14">
      <p:transition spd="slow" p14:dur="2000" advTm="13007"/>
    </mc:Choice>
    <mc:Fallback xmlns="">
      <p:transition spd="slow" advTm="130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25622-C9A0-AC48-9527-B7337ADE784B}"/>
              </a:ext>
            </a:extLst>
          </p:cNvPr>
          <p:cNvSpPr>
            <a:spLocks noGrp="1"/>
          </p:cNvSpPr>
          <p:nvPr>
            <p:ph type="title"/>
          </p:nvPr>
        </p:nvSpPr>
        <p:spPr/>
        <p:txBody>
          <a:bodyPr/>
          <a:lstStyle/>
          <a:p>
            <a:r>
              <a:rPr lang="en-US" dirty="0"/>
              <a:t>Tab Attack</a:t>
            </a:r>
          </a:p>
        </p:txBody>
      </p:sp>
      <p:sp>
        <p:nvSpPr>
          <p:cNvPr id="3" name="Subtitle 2">
            <a:extLst>
              <a:ext uri="{FF2B5EF4-FFF2-40B4-BE49-F238E27FC236}">
                <a16:creationId xmlns:a16="http://schemas.microsoft.com/office/drawing/2014/main" id="{CD9424A1-D631-A14B-A74B-A050A239E788}"/>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89AA30A4-8E5F-334B-A3BB-B69D88E2851D}"/>
              </a:ext>
            </a:extLst>
          </p:cNvPr>
          <p:cNvSpPr>
            <a:spLocks noGrp="1"/>
          </p:cNvSpPr>
          <p:nvPr>
            <p:ph type="body" idx="2"/>
          </p:nvPr>
        </p:nvSpPr>
        <p:spPr/>
        <p:txBody>
          <a:bodyPr/>
          <a:lstStyle/>
          <a:p>
            <a:endParaRPr lang="en-US" dirty="0"/>
          </a:p>
        </p:txBody>
      </p:sp>
      <p:pic>
        <p:nvPicPr>
          <p:cNvPr id="6" name="Picture 5">
            <a:extLst>
              <a:ext uri="{FF2B5EF4-FFF2-40B4-BE49-F238E27FC236}">
                <a16:creationId xmlns:a16="http://schemas.microsoft.com/office/drawing/2014/main" id="{3B1ACD6F-DB84-B84E-8AF2-A164C542091F}"/>
              </a:ext>
            </a:extLst>
          </p:cNvPr>
          <p:cNvPicPr>
            <a:picLocks noChangeAspect="1"/>
          </p:cNvPicPr>
          <p:nvPr/>
        </p:nvPicPr>
        <p:blipFill>
          <a:blip r:embed="rId3"/>
          <a:stretch>
            <a:fillRect/>
          </a:stretch>
        </p:blipFill>
        <p:spPr>
          <a:xfrm>
            <a:off x="6241262" y="2415151"/>
            <a:ext cx="5500273" cy="2535196"/>
          </a:xfrm>
          <a:prstGeom prst="rect">
            <a:avLst/>
          </a:prstGeom>
        </p:spPr>
      </p:pic>
      <p:pic>
        <p:nvPicPr>
          <p:cNvPr id="8" name="Picture 7">
            <a:extLst>
              <a:ext uri="{FF2B5EF4-FFF2-40B4-BE49-F238E27FC236}">
                <a16:creationId xmlns:a16="http://schemas.microsoft.com/office/drawing/2014/main" id="{1456B9A8-C720-6847-B17B-22B68600AD39}"/>
              </a:ext>
            </a:extLst>
          </p:cNvPr>
          <p:cNvPicPr>
            <a:picLocks noChangeAspect="1"/>
          </p:cNvPicPr>
          <p:nvPr/>
        </p:nvPicPr>
        <p:blipFill>
          <a:blip r:embed="rId4"/>
          <a:stretch>
            <a:fillRect/>
          </a:stretch>
        </p:blipFill>
        <p:spPr>
          <a:xfrm>
            <a:off x="512501" y="2302086"/>
            <a:ext cx="5583499" cy="2664095"/>
          </a:xfrm>
          <a:prstGeom prst="rect">
            <a:avLst/>
          </a:prstGeom>
        </p:spPr>
      </p:pic>
      <p:sp>
        <p:nvSpPr>
          <p:cNvPr id="7" name="Google Shape;200;p33">
            <a:extLst>
              <a:ext uri="{FF2B5EF4-FFF2-40B4-BE49-F238E27FC236}">
                <a16:creationId xmlns:a16="http://schemas.microsoft.com/office/drawing/2014/main" id="{2C64B10E-AFD1-F64B-B42D-127AFBC2FCB0}"/>
              </a:ext>
            </a:extLst>
          </p:cNvPr>
          <p:cNvSpPr/>
          <p:nvPr/>
        </p:nvSpPr>
        <p:spPr>
          <a:xfrm>
            <a:off x="2098602" y="5841655"/>
            <a:ext cx="7994799" cy="698400"/>
          </a:xfrm>
          <a:prstGeom prst="roundRect">
            <a:avLst>
              <a:gd name="adj" fmla="val 4548"/>
            </a:avLst>
          </a:prstGeom>
          <a:gradFill>
            <a:gsLst>
              <a:gs pos="0">
                <a:srgbClr val="8E7CC3"/>
              </a:gs>
              <a:gs pos="100000">
                <a:srgbClr val="00A2B7"/>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lvl="0" algn="ctr"/>
            <a:r>
              <a:rPr lang="en-US" sz="1600" dirty="0">
                <a:solidFill>
                  <a:schemeClr val="lt1"/>
                </a:solidFill>
                <a:latin typeface="Rubik"/>
                <a:ea typeface="Rubik"/>
                <a:cs typeface="Rubik"/>
                <a:sym typeface="Rubik"/>
              </a:rPr>
              <a:t>Our regularizations are more effective than differential privacy in thwarting the attack. </a:t>
            </a:r>
            <a:endParaRPr lang="pl-PL" sz="1600" dirty="0">
              <a:solidFill>
                <a:schemeClr val="lt1"/>
              </a:solidFill>
              <a:latin typeface="Rubik"/>
              <a:ea typeface="Rubik"/>
              <a:cs typeface="Rubik"/>
              <a:sym typeface="Rubik"/>
            </a:endParaRPr>
          </a:p>
        </p:txBody>
      </p:sp>
      <p:sp>
        <p:nvSpPr>
          <p:cNvPr id="5" name="Oval 4">
            <a:extLst>
              <a:ext uri="{FF2B5EF4-FFF2-40B4-BE49-F238E27FC236}">
                <a16:creationId xmlns:a16="http://schemas.microsoft.com/office/drawing/2014/main" id="{F0E92B80-61DE-7741-8216-F20B025A1F3C}"/>
              </a:ext>
            </a:extLst>
          </p:cNvPr>
          <p:cNvSpPr/>
          <p:nvPr/>
        </p:nvSpPr>
        <p:spPr>
          <a:xfrm>
            <a:off x="3863407" y="4616583"/>
            <a:ext cx="2200893" cy="459179"/>
          </a:xfrm>
          <a:prstGeom prst="ellipse">
            <a:avLst/>
          </a:prstGeom>
          <a:noFill/>
          <a:ln>
            <a:solidFill>
              <a:srgbClr val="75A7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A9905741-F893-AC41-8581-89D995BAA6B9}"/>
              </a:ext>
            </a:extLst>
          </p:cNvPr>
          <p:cNvSpPr/>
          <p:nvPr/>
        </p:nvSpPr>
        <p:spPr>
          <a:xfrm>
            <a:off x="9478606" y="4616583"/>
            <a:ext cx="2200893" cy="459179"/>
          </a:xfrm>
          <a:prstGeom prst="ellipse">
            <a:avLst/>
          </a:prstGeom>
          <a:noFill/>
          <a:ln>
            <a:solidFill>
              <a:srgbClr val="75A7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Google Shape;240;p35">
            <a:extLst>
              <a:ext uri="{FF2B5EF4-FFF2-40B4-BE49-F238E27FC236}">
                <a16:creationId xmlns:a16="http://schemas.microsoft.com/office/drawing/2014/main" id="{86388FCF-E87E-B145-BD77-4E69D9555406}"/>
              </a:ext>
            </a:extLst>
          </p:cNvPr>
          <p:cNvSpPr/>
          <p:nvPr/>
        </p:nvSpPr>
        <p:spPr>
          <a:xfrm>
            <a:off x="2662049" y="5035397"/>
            <a:ext cx="1284404" cy="314872"/>
          </a:xfrm>
          <a:prstGeom prst="roundRect">
            <a:avLst>
              <a:gd name="adj" fmla="val 4548"/>
            </a:avLst>
          </a:prstGeom>
          <a:no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 sz="1600" dirty="0">
                <a:solidFill>
                  <a:schemeClr val="accent4"/>
                </a:solidFill>
                <a:latin typeface="Rubik"/>
                <a:ea typeface="Rubik"/>
                <a:cs typeface="Rubik"/>
                <a:sym typeface="Rubik"/>
              </a:rPr>
              <a:t>Avocado</a:t>
            </a:r>
            <a:endParaRPr sz="1600" dirty="0">
              <a:solidFill>
                <a:schemeClr val="accent4"/>
              </a:solidFill>
              <a:latin typeface="Rubik"/>
              <a:ea typeface="Rubik"/>
              <a:cs typeface="Rubik"/>
              <a:sym typeface="Rubik"/>
            </a:endParaRPr>
          </a:p>
        </p:txBody>
      </p:sp>
      <p:sp>
        <p:nvSpPr>
          <p:cNvPr id="13" name="Google Shape;240;p35">
            <a:extLst>
              <a:ext uri="{FF2B5EF4-FFF2-40B4-BE49-F238E27FC236}">
                <a16:creationId xmlns:a16="http://schemas.microsoft.com/office/drawing/2014/main" id="{7AA77BF9-7998-D24A-94F0-EF2D358D4C53}"/>
              </a:ext>
            </a:extLst>
          </p:cNvPr>
          <p:cNvSpPr/>
          <p:nvPr/>
        </p:nvSpPr>
        <p:spPr>
          <a:xfrm>
            <a:off x="8349195" y="5075761"/>
            <a:ext cx="1284404" cy="314872"/>
          </a:xfrm>
          <a:prstGeom prst="roundRect">
            <a:avLst>
              <a:gd name="adj" fmla="val 4548"/>
            </a:avLst>
          </a:prstGeom>
          <a:no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 sz="1600" dirty="0">
                <a:solidFill>
                  <a:schemeClr val="accent4"/>
                </a:solidFill>
                <a:latin typeface="Rubik"/>
                <a:ea typeface="Rubik"/>
                <a:cs typeface="Rubik"/>
                <a:sym typeface="Rubik"/>
              </a:rPr>
              <a:t>Reddit</a:t>
            </a:r>
            <a:endParaRPr sz="1600" dirty="0">
              <a:solidFill>
                <a:schemeClr val="accent4"/>
              </a:solidFill>
              <a:latin typeface="Rubik"/>
              <a:ea typeface="Rubik"/>
              <a:cs typeface="Rubik"/>
              <a:sym typeface="Rubik"/>
            </a:endParaRPr>
          </a:p>
        </p:txBody>
      </p:sp>
    </p:spTree>
    <p:extLst>
      <p:ext uri="{BB962C8B-B14F-4D97-AF65-F5344CB8AC3E}">
        <p14:creationId xmlns:p14="http://schemas.microsoft.com/office/powerpoint/2010/main" val="439520950"/>
      </p:ext>
    </p:extLst>
  </p:cSld>
  <p:clrMapOvr>
    <a:masterClrMapping/>
  </p:clrMapOvr>
  <mc:AlternateContent xmlns:mc="http://schemas.openxmlformats.org/markup-compatibility/2006" xmlns:p14="http://schemas.microsoft.com/office/powerpoint/2010/main">
    <mc:Choice Requires="p14">
      <p:transition spd="slow" p14:dur="2000" advTm="39540"/>
    </mc:Choice>
    <mc:Fallback xmlns="">
      <p:transition spd="slow" advTm="3954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F14D0-D044-763A-5F16-2DC026AC686C}"/>
              </a:ext>
            </a:extLst>
          </p:cNvPr>
          <p:cNvSpPr>
            <a:spLocks noGrp="1"/>
          </p:cNvSpPr>
          <p:nvPr>
            <p:ph type="title"/>
          </p:nvPr>
        </p:nvSpPr>
        <p:spPr/>
        <p:txBody>
          <a:bodyPr/>
          <a:lstStyle/>
          <a:p>
            <a:r>
              <a:rPr lang="en-US" dirty="0"/>
              <a:t>Summary and Discussion</a:t>
            </a:r>
          </a:p>
        </p:txBody>
      </p:sp>
      <p:sp>
        <p:nvSpPr>
          <p:cNvPr id="3" name="Subtitle 2">
            <a:extLst>
              <a:ext uri="{FF2B5EF4-FFF2-40B4-BE49-F238E27FC236}">
                <a16:creationId xmlns:a16="http://schemas.microsoft.com/office/drawing/2014/main" id="{3010ECA5-E9F7-D850-BF49-60B5FC53FF04}"/>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3D3B39E3-C481-A63C-7FDC-D520BDB77C1C}"/>
              </a:ext>
            </a:extLst>
          </p:cNvPr>
          <p:cNvSpPr>
            <a:spLocks noGrp="1"/>
          </p:cNvSpPr>
          <p:nvPr>
            <p:ph type="body" idx="2"/>
          </p:nvPr>
        </p:nvSpPr>
        <p:spPr/>
        <p:txBody>
          <a:bodyPr/>
          <a:lstStyle/>
          <a:p>
            <a:r>
              <a:rPr lang="en-US" dirty="0"/>
              <a:t>We can enhance privacy by </a:t>
            </a:r>
            <a:r>
              <a:rPr lang="en-US" b="1" dirty="0">
                <a:solidFill>
                  <a:srgbClr val="3869CE"/>
                </a:solidFill>
              </a:rPr>
              <a:t>limiting the raw data </a:t>
            </a:r>
            <a:r>
              <a:rPr lang="en-US" dirty="0"/>
              <a:t>that is shared with other parties</a:t>
            </a:r>
          </a:p>
          <a:p>
            <a:pPr lvl="1"/>
            <a:r>
              <a:rPr lang="en-US" dirty="0"/>
              <a:t>Federated Learning</a:t>
            </a:r>
          </a:p>
          <a:p>
            <a:pPr lvl="1"/>
            <a:r>
              <a:rPr lang="en-US" dirty="0"/>
              <a:t>Split Learning</a:t>
            </a:r>
          </a:p>
          <a:p>
            <a:r>
              <a:rPr lang="en-US" dirty="0"/>
              <a:t>We can enhance privacy by defining sensitive attributes and trying to </a:t>
            </a:r>
            <a:r>
              <a:rPr lang="en-US" b="1" dirty="0">
                <a:solidFill>
                  <a:srgbClr val="3869CE"/>
                </a:solidFill>
              </a:rPr>
              <a:t>limit their memorization</a:t>
            </a:r>
          </a:p>
          <a:p>
            <a:pPr lvl="1"/>
            <a:r>
              <a:rPr lang="en-US" dirty="0"/>
              <a:t>Regularization</a:t>
            </a:r>
          </a:p>
        </p:txBody>
      </p:sp>
      <p:sp>
        <p:nvSpPr>
          <p:cNvPr id="5" name="Slide Number Placeholder 4">
            <a:extLst>
              <a:ext uri="{FF2B5EF4-FFF2-40B4-BE49-F238E27FC236}">
                <a16:creationId xmlns:a16="http://schemas.microsoft.com/office/drawing/2014/main" id="{43C291E5-82AA-AAB8-31B7-681C14209BFF}"/>
              </a:ext>
            </a:extLst>
          </p:cNvPr>
          <p:cNvSpPr>
            <a:spLocks noGrp="1"/>
          </p:cNvSpPr>
          <p:nvPr>
            <p:ph type="sldNum" idx="10"/>
          </p:nvPr>
        </p:nvSpPr>
        <p:spPr/>
        <p:txBody>
          <a:bodyPr/>
          <a:lstStyle/>
          <a:p>
            <a:fld id="{00000000-1234-1234-1234-123412341234}" type="slidenum">
              <a:rPr lang="en" smtClean="0"/>
              <a:pPr/>
              <a:t>29</a:t>
            </a:fld>
            <a:endParaRPr lang="en"/>
          </a:p>
        </p:txBody>
      </p:sp>
    </p:spTree>
    <p:extLst>
      <p:ext uri="{BB962C8B-B14F-4D97-AF65-F5344CB8AC3E}">
        <p14:creationId xmlns:p14="http://schemas.microsoft.com/office/powerpoint/2010/main" val="3856561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B2B1C-6516-814A-B95F-9B6BAD0F43A7}"/>
              </a:ext>
            </a:extLst>
          </p:cNvPr>
          <p:cNvSpPr>
            <a:spLocks noGrp="1"/>
          </p:cNvSpPr>
          <p:nvPr>
            <p:ph type="title"/>
          </p:nvPr>
        </p:nvSpPr>
        <p:spPr/>
        <p:txBody>
          <a:bodyPr/>
          <a:lstStyle/>
          <a:p>
            <a:r>
              <a:rPr lang="en-US">
                <a:latin typeface="Gill Sans MT" panose="020B0502020104020203" pitchFamily="34" charset="77"/>
              </a:rPr>
              <a:t>Large Models are Leaky </a:t>
            </a:r>
          </a:p>
        </p:txBody>
      </p:sp>
      <p:sp>
        <p:nvSpPr>
          <p:cNvPr id="3" name="Subtitle 2">
            <a:extLst>
              <a:ext uri="{FF2B5EF4-FFF2-40B4-BE49-F238E27FC236}">
                <a16:creationId xmlns:a16="http://schemas.microsoft.com/office/drawing/2014/main" id="{4AD8C5E5-FE18-B7EE-9B16-AC78FCA84FE8}"/>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0CFF66DD-6933-2ACB-C974-0322D81D2039}"/>
              </a:ext>
            </a:extLst>
          </p:cNvPr>
          <p:cNvSpPr>
            <a:spLocks noGrp="1"/>
          </p:cNvSpPr>
          <p:nvPr>
            <p:ph type="body" idx="2"/>
          </p:nvPr>
        </p:nvSpPr>
        <p:spPr/>
        <p:txBody>
          <a:bodyPr/>
          <a:lstStyle/>
          <a:p>
            <a:endParaRPr lang="en-US"/>
          </a:p>
        </p:txBody>
      </p:sp>
      <p:sp>
        <p:nvSpPr>
          <p:cNvPr id="5" name="Slide Number Placeholder 4">
            <a:extLst>
              <a:ext uri="{FF2B5EF4-FFF2-40B4-BE49-F238E27FC236}">
                <a16:creationId xmlns:a16="http://schemas.microsoft.com/office/drawing/2014/main" id="{52345C19-35A2-2443-B8D2-0BAA9CF9772E}"/>
              </a:ext>
            </a:extLst>
          </p:cNvPr>
          <p:cNvSpPr>
            <a:spLocks noGrp="1"/>
          </p:cNvSpPr>
          <p:nvPr>
            <p:ph type="sldNum" idx="10"/>
          </p:nvPr>
        </p:nvSpPr>
        <p:spPr/>
        <p:txBody>
          <a:bodyPr/>
          <a:lstStyle/>
          <a:p>
            <a:fld id="{00000000-1234-1234-1234-123412341234}" type="slidenum">
              <a:rPr lang="en" smtClean="0"/>
              <a:pPr/>
              <a:t>3</a:t>
            </a:fld>
            <a:endParaRPr lang="en"/>
          </a:p>
        </p:txBody>
      </p:sp>
      <p:sp>
        <p:nvSpPr>
          <p:cNvPr id="6" name="TextBox 5">
            <a:extLst>
              <a:ext uri="{FF2B5EF4-FFF2-40B4-BE49-F238E27FC236}">
                <a16:creationId xmlns:a16="http://schemas.microsoft.com/office/drawing/2014/main" id="{52784C3B-8627-A649-B339-6F6E211F6D55}"/>
              </a:ext>
            </a:extLst>
          </p:cNvPr>
          <p:cNvSpPr txBox="1"/>
          <p:nvPr/>
        </p:nvSpPr>
        <p:spPr>
          <a:xfrm>
            <a:off x="0" y="6550223"/>
            <a:ext cx="2394857" cy="261610"/>
          </a:xfrm>
          <a:prstGeom prst="rect">
            <a:avLst/>
          </a:prstGeom>
          <a:noFill/>
        </p:spPr>
        <p:txBody>
          <a:bodyPr wrap="square">
            <a:spAutoFit/>
          </a:bodyPr>
          <a:lstStyle/>
          <a:p>
            <a:r>
              <a:rPr lang="en-US" sz="1100">
                <a:solidFill>
                  <a:schemeClr val="bg2"/>
                </a:solidFill>
              </a:rPr>
              <a:t>xkcd.com/2169/</a:t>
            </a:r>
          </a:p>
        </p:txBody>
      </p:sp>
      <p:pic>
        <p:nvPicPr>
          <p:cNvPr id="8" name="Picture 7" descr="A picture containing text&#10;&#10;Description automatically generated">
            <a:extLst>
              <a:ext uri="{FF2B5EF4-FFF2-40B4-BE49-F238E27FC236}">
                <a16:creationId xmlns:a16="http://schemas.microsoft.com/office/drawing/2014/main" id="{B24221BC-7E3F-7F47-B380-4D407F3601DD}"/>
              </a:ext>
            </a:extLst>
          </p:cNvPr>
          <p:cNvPicPr>
            <a:picLocks noChangeAspect="1"/>
          </p:cNvPicPr>
          <p:nvPr/>
        </p:nvPicPr>
        <p:blipFill>
          <a:blip r:embed="rId3"/>
          <a:stretch>
            <a:fillRect/>
          </a:stretch>
        </p:blipFill>
        <p:spPr>
          <a:xfrm>
            <a:off x="4362450" y="1427418"/>
            <a:ext cx="3467100" cy="4940300"/>
          </a:xfrm>
          <a:prstGeom prst="rect">
            <a:avLst/>
          </a:prstGeom>
        </p:spPr>
      </p:pic>
      <p:pic>
        <p:nvPicPr>
          <p:cNvPr id="1030" name="Picture 6" descr="Clip Art Black And White Download Collection Of High - Playskool Sesame  Street Baby Sniffles Ernie - Png Download - Full Size Clipart (#1013450) -  PinClipart">
            <a:extLst>
              <a:ext uri="{FF2B5EF4-FFF2-40B4-BE49-F238E27FC236}">
                <a16:creationId xmlns:a16="http://schemas.microsoft.com/office/drawing/2014/main" id="{00F8B2C9-1FD2-B645-86D2-2B2080645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3657" y="5044440"/>
            <a:ext cx="1476874" cy="181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640526"/>
      </p:ext>
    </p:extLst>
  </p:cSld>
  <p:clrMapOvr>
    <a:masterClrMapping/>
  </p:clrMapOvr>
  <mc:AlternateContent xmlns:mc="http://schemas.openxmlformats.org/markup-compatibility/2006" xmlns:p14="http://schemas.microsoft.com/office/powerpoint/2010/main">
    <mc:Choice Requires="p14">
      <p:transition spd="slow" p14:dur="2000" advTm="42186"/>
    </mc:Choice>
    <mc:Fallback xmlns="">
      <p:transition spd="slow" advTm="4218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D16326-B534-4B9D-82F0-CC6B0552F9FD}"/>
              </a:ext>
            </a:extLst>
          </p:cNvPr>
          <p:cNvSpPr txBox="1"/>
          <p:nvPr/>
        </p:nvSpPr>
        <p:spPr>
          <a:xfrm>
            <a:off x="3737428" y="2622288"/>
            <a:ext cx="6096000" cy="1077218"/>
          </a:xfrm>
          <a:prstGeom prst="rect">
            <a:avLst/>
          </a:prstGeom>
          <a:noFill/>
        </p:spPr>
        <p:txBody>
          <a:bodyPr wrap="square">
            <a:spAutoFit/>
          </a:bodyPr>
          <a:lstStyle/>
          <a:p>
            <a:pPr defTabSz="1219170">
              <a:buClr>
                <a:srgbClr val="000000"/>
              </a:buClr>
            </a:pPr>
            <a:r>
              <a:rPr lang="en" sz="6400" kern="0">
                <a:solidFill>
                  <a:srgbClr val="FAFAFA"/>
                </a:solidFill>
                <a:latin typeface="Gill Sans MT" panose="020B0502020104020203" pitchFamily="34" charset="77"/>
                <a:cs typeface="Rubik Light"/>
                <a:sym typeface="Rubik Light"/>
              </a:rPr>
              <a:t>Thank you!</a:t>
            </a:r>
          </a:p>
        </p:txBody>
      </p:sp>
    </p:spTree>
    <p:extLst>
      <p:ext uri="{BB962C8B-B14F-4D97-AF65-F5344CB8AC3E}">
        <p14:creationId xmlns:p14="http://schemas.microsoft.com/office/powerpoint/2010/main" val="1088332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6CC6-6F15-C34E-9415-F2F9DB7F98DA}"/>
              </a:ext>
            </a:extLst>
          </p:cNvPr>
          <p:cNvSpPr>
            <a:spLocks noGrp="1"/>
          </p:cNvSpPr>
          <p:nvPr>
            <p:ph type="title"/>
          </p:nvPr>
        </p:nvSpPr>
        <p:spPr/>
        <p:txBody>
          <a:bodyPr/>
          <a:lstStyle/>
          <a:p>
            <a:r>
              <a:rPr lang="en-US">
                <a:latin typeface="Gill Sans MT" panose="020B0502020104020203" pitchFamily="34" charset="77"/>
              </a:rPr>
              <a:t>Large Models are Leaky: Data Extraction </a:t>
            </a:r>
          </a:p>
        </p:txBody>
      </p:sp>
      <p:sp>
        <p:nvSpPr>
          <p:cNvPr id="3" name="Subtitle 2">
            <a:extLst>
              <a:ext uri="{FF2B5EF4-FFF2-40B4-BE49-F238E27FC236}">
                <a16:creationId xmlns:a16="http://schemas.microsoft.com/office/drawing/2014/main" id="{3FC1CC74-2C0F-9749-95CC-43F390E980D8}"/>
              </a:ext>
            </a:extLst>
          </p:cNvPr>
          <p:cNvSpPr>
            <a:spLocks noGrp="1"/>
          </p:cNvSpPr>
          <p:nvPr>
            <p:ph type="subTitle" idx="1"/>
          </p:nvPr>
        </p:nvSpPr>
        <p:spPr/>
        <p:txBody>
          <a:bodyPr/>
          <a:lstStyle/>
          <a:p>
            <a:endParaRPr lang="en-US"/>
          </a:p>
        </p:txBody>
      </p:sp>
      <p:sp>
        <p:nvSpPr>
          <p:cNvPr id="5" name="Slide Number Placeholder 4">
            <a:extLst>
              <a:ext uri="{FF2B5EF4-FFF2-40B4-BE49-F238E27FC236}">
                <a16:creationId xmlns:a16="http://schemas.microsoft.com/office/drawing/2014/main" id="{A656E6D2-2747-F740-A713-DE8603C7460C}"/>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333" b="0" i="0" u="none" strike="noStrike" kern="1200" cap="none" spc="0" normalizeH="0" baseline="0" noProof="0" smtClean="0">
                <a:ln>
                  <a:noFill/>
                </a:ln>
                <a:solidFill>
                  <a:srgbClr val="60606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 sz="1333" b="0" i="0" u="none" strike="noStrike" kern="1200" cap="none" spc="0" normalizeH="0" baseline="0" noProof="0">
              <a:ln>
                <a:noFill/>
              </a:ln>
              <a:solidFill>
                <a:srgbClr val="606060"/>
              </a:solidFill>
              <a:effectLst/>
              <a:uLnTx/>
              <a:uFillTx/>
              <a:latin typeface="Arial"/>
              <a:ea typeface="+mn-ea"/>
              <a:cs typeface="+mn-cs"/>
            </a:endParaRPr>
          </a:p>
        </p:txBody>
      </p:sp>
      <p:sp>
        <p:nvSpPr>
          <p:cNvPr id="6" name="Google Shape;200;p33">
            <a:extLst>
              <a:ext uri="{FF2B5EF4-FFF2-40B4-BE49-F238E27FC236}">
                <a16:creationId xmlns:a16="http://schemas.microsoft.com/office/drawing/2014/main" id="{9B759074-2068-8043-9F9B-FCA734AE4B75}"/>
              </a:ext>
            </a:extLst>
          </p:cNvPr>
          <p:cNvSpPr/>
          <p:nvPr/>
        </p:nvSpPr>
        <p:spPr>
          <a:xfrm>
            <a:off x="497208" y="3760651"/>
            <a:ext cx="2805083" cy="698400"/>
          </a:xfrm>
          <a:prstGeom prst="roundRect">
            <a:avLst>
              <a:gd name="adj" fmla="val 4548"/>
            </a:avLst>
          </a:prstGeom>
          <a:gradFill>
            <a:gsLst>
              <a:gs pos="0">
                <a:schemeClr val="accent2"/>
              </a:gs>
              <a:gs pos="50000">
                <a:schemeClr val="accent1"/>
              </a:gs>
              <a:gs pos="100000">
                <a:schemeClr val="lt2"/>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600" b="0" i="0" u="none" strike="noStrike" kern="0" cap="none" spc="0" normalizeH="0" baseline="0" noProof="0">
                <a:ln>
                  <a:noFill/>
                </a:ln>
                <a:solidFill>
                  <a:srgbClr val="FAFAFA"/>
                </a:solidFill>
                <a:effectLst/>
                <a:uLnTx/>
                <a:uFillTx/>
                <a:latin typeface="Rubik"/>
                <a:ea typeface="Rubik"/>
                <a:cs typeface="Rubik"/>
                <a:sym typeface="Rubik"/>
              </a:rPr>
              <a:t>East Stroudsburg Stroudsburg... </a:t>
            </a:r>
          </a:p>
        </p:txBody>
      </p:sp>
      <p:sp>
        <p:nvSpPr>
          <p:cNvPr id="7" name="Google Shape;200;p33">
            <a:extLst>
              <a:ext uri="{FF2B5EF4-FFF2-40B4-BE49-F238E27FC236}">
                <a16:creationId xmlns:a16="http://schemas.microsoft.com/office/drawing/2014/main" id="{3AE6959F-2CB7-984E-B424-0F5B44EEB069}"/>
              </a:ext>
            </a:extLst>
          </p:cNvPr>
          <p:cNvSpPr/>
          <p:nvPr/>
        </p:nvSpPr>
        <p:spPr>
          <a:xfrm>
            <a:off x="7797213" y="3483884"/>
            <a:ext cx="3980236" cy="1243457"/>
          </a:xfrm>
          <a:prstGeom prst="roundRect">
            <a:avLst>
              <a:gd name="adj" fmla="val 4548"/>
            </a:avLst>
          </a:prstGeom>
          <a:gradFill>
            <a:gsLst>
              <a:gs pos="0">
                <a:schemeClr val="accent2"/>
              </a:gs>
              <a:gs pos="50000">
                <a:schemeClr val="accent1"/>
              </a:gs>
              <a:gs pos="100000">
                <a:schemeClr val="lt2"/>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600" b="0" i="0" u="none" strike="noStrike" kern="0" cap="none" spc="0" normalizeH="0" baseline="0" noProof="0">
                <a:ln>
                  <a:noFill/>
                </a:ln>
                <a:solidFill>
                  <a:srgbClr val="FAFAFA"/>
                </a:solidFill>
                <a:effectLst/>
                <a:uLnTx/>
                <a:uFillTx/>
                <a:latin typeface="Rubik"/>
                <a:ea typeface="+mn-ea"/>
                <a:cs typeface="Rubik"/>
                <a:sym typeface="Arial"/>
              </a:rPr>
              <a:t>Corp. Name: **** Corp. </a:t>
            </a:r>
            <a:r>
              <a:rPr kumimoji="0" lang="en-US" sz="1600" b="0" i="0" u="none" strike="noStrike" kern="0" cap="none" spc="0" normalizeH="0" baseline="0" noProof="0" err="1">
                <a:ln>
                  <a:noFill/>
                </a:ln>
                <a:solidFill>
                  <a:srgbClr val="FAFAFA"/>
                </a:solidFill>
                <a:effectLst/>
                <a:uLnTx/>
                <a:uFillTx/>
                <a:latin typeface="Rubik"/>
                <a:ea typeface="+mn-ea"/>
                <a:cs typeface="Rubik"/>
                <a:sym typeface="Arial"/>
              </a:rPr>
              <a:t>Seabank</a:t>
            </a:r>
            <a:r>
              <a:rPr kumimoji="0" lang="en-US" sz="1600" b="0" i="0" u="none" strike="noStrike" kern="0" cap="none" spc="0" normalizeH="0" baseline="0" noProof="0">
                <a:ln>
                  <a:noFill/>
                </a:ln>
                <a:solidFill>
                  <a:srgbClr val="FAFAFA"/>
                </a:solidFill>
                <a:effectLst/>
                <a:uLnTx/>
                <a:uFillTx/>
                <a:latin typeface="Rubik"/>
                <a:ea typeface="+mn-ea"/>
                <a:cs typeface="Rubik"/>
                <a:sym typeface="Arial"/>
              </a:rPr>
              <a:t> Centre</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600" b="0" i="0" u="none" strike="noStrike" kern="0" cap="none" spc="0" normalizeH="0" baseline="0" noProof="0">
                <a:ln>
                  <a:noFill/>
                </a:ln>
                <a:solidFill>
                  <a:srgbClr val="FAFAFA"/>
                </a:solidFill>
                <a:effectLst/>
                <a:uLnTx/>
                <a:uFillTx/>
                <a:latin typeface="Rubik"/>
                <a:ea typeface="+mn-ea"/>
                <a:cs typeface="Rubik"/>
                <a:sym typeface="Arial"/>
              </a:rPr>
              <a:t>Person’s Name: Peter W**** </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600" b="0" i="0" u="none" strike="noStrike" kern="0" cap="none" spc="0" normalizeH="0" baseline="0" noProof="0">
                <a:ln>
                  <a:noFill/>
                </a:ln>
                <a:solidFill>
                  <a:srgbClr val="FAFAFA"/>
                </a:solidFill>
                <a:effectLst/>
                <a:uLnTx/>
                <a:uFillTx/>
                <a:latin typeface="Rubik"/>
                <a:ea typeface="+mn-ea"/>
                <a:cs typeface="Rubik"/>
                <a:sym typeface="Arial"/>
              </a:rPr>
              <a:t>Email:****@****. com </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600" b="0" i="0" u="none" strike="noStrike" kern="0" cap="none" spc="0" normalizeH="0" baseline="0" noProof="0">
                <a:ln>
                  <a:noFill/>
                </a:ln>
                <a:solidFill>
                  <a:srgbClr val="FAFAFA"/>
                </a:solidFill>
                <a:effectLst/>
                <a:uLnTx/>
                <a:uFillTx/>
                <a:latin typeface="Rubik"/>
                <a:ea typeface="+mn-ea"/>
                <a:cs typeface="Rubik"/>
                <a:sym typeface="Arial"/>
              </a:rPr>
              <a:t>Phone Number: +****7 5****</a:t>
            </a:r>
          </a:p>
        </p:txBody>
      </p:sp>
      <p:sp>
        <p:nvSpPr>
          <p:cNvPr id="8" name="Rectangle 7">
            <a:extLst>
              <a:ext uri="{FF2B5EF4-FFF2-40B4-BE49-F238E27FC236}">
                <a16:creationId xmlns:a16="http://schemas.microsoft.com/office/drawing/2014/main" id="{522B53BE-2016-1A4F-93C9-A4CD43B303F2}"/>
              </a:ext>
            </a:extLst>
          </p:cNvPr>
          <p:cNvSpPr/>
          <p:nvPr/>
        </p:nvSpPr>
        <p:spPr>
          <a:xfrm>
            <a:off x="0" y="6622102"/>
            <a:ext cx="5836864" cy="261610"/>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100" b="0" i="0" u="none" strike="noStrike" kern="0" cap="none" spc="0" normalizeH="0" baseline="0" noProof="0" err="1">
                <a:ln>
                  <a:noFill/>
                </a:ln>
                <a:solidFill>
                  <a:srgbClr val="606060"/>
                </a:solidFill>
                <a:effectLst/>
                <a:uLnTx/>
                <a:uFillTx/>
                <a:latin typeface="Arial" panose="020B0604020202020204" pitchFamily="34" charset="0"/>
                <a:ea typeface="+mn-ea"/>
                <a:cs typeface="Arial"/>
                <a:sym typeface="Arial"/>
              </a:rPr>
              <a:t>Carlini</a:t>
            </a:r>
            <a:r>
              <a:rPr kumimoji="0" lang="en-US" sz="1100" b="0" i="0" u="none" strike="noStrike" kern="0" cap="none" spc="0" normalizeH="0" baseline="0" noProof="0">
                <a:ln>
                  <a:noFill/>
                </a:ln>
                <a:solidFill>
                  <a:srgbClr val="606060"/>
                </a:solidFill>
                <a:effectLst/>
                <a:uLnTx/>
                <a:uFillTx/>
                <a:latin typeface="Arial" panose="020B0604020202020204" pitchFamily="34" charset="0"/>
                <a:ea typeface="+mn-ea"/>
                <a:cs typeface="Arial"/>
                <a:sym typeface="Arial"/>
              </a:rPr>
              <a:t> et al. Extracting Training Data from Large Language Models. USENIX SEC 2021.</a:t>
            </a:r>
            <a:endParaRPr kumimoji="0" lang="en-US" sz="1100" b="0" i="0" u="none" strike="noStrike" kern="0" cap="none" spc="0" normalizeH="0" baseline="0" noProof="0">
              <a:ln>
                <a:noFill/>
              </a:ln>
              <a:solidFill>
                <a:srgbClr val="606060"/>
              </a:solidFill>
              <a:effectLst/>
              <a:uLnTx/>
              <a:uFillTx/>
              <a:latin typeface="Arial"/>
              <a:ea typeface="+mn-ea"/>
              <a:cs typeface="Arial"/>
              <a:sym typeface="Arial"/>
            </a:endParaRPr>
          </a:p>
        </p:txBody>
      </p:sp>
      <p:sp>
        <p:nvSpPr>
          <p:cNvPr id="9" name="Google Shape;442;p48">
            <a:extLst>
              <a:ext uri="{FF2B5EF4-FFF2-40B4-BE49-F238E27FC236}">
                <a16:creationId xmlns:a16="http://schemas.microsoft.com/office/drawing/2014/main" id="{2BD8394D-F95A-4F4D-83F5-4F7960771181}"/>
              </a:ext>
            </a:extLst>
          </p:cNvPr>
          <p:cNvSpPr/>
          <p:nvPr/>
        </p:nvSpPr>
        <p:spPr>
          <a:xfrm>
            <a:off x="3763429" y="3459735"/>
            <a:ext cx="2635943" cy="1300232"/>
          </a:xfrm>
          <a:prstGeom prst="roundRect">
            <a:avLst>
              <a:gd name="adj" fmla="val 4548"/>
            </a:avLst>
          </a:prstGeom>
          <a:gradFill>
            <a:gsLst>
              <a:gs pos="0">
                <a:schemeClr val="accent5"/>
              </a:gs>
              <a:gs pos="69000">
                <a:srgbClr val="94B980"/>
              </a:gs>
              <a:gs pos="100000">
                <a:srgbClr val="94B980"/>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FAFAFA"/>
                </a:solidFill>
                <a:effectLst/>
                <a:uLnTx/>
                <a:uFillTx/>
                <a:latin typeface="Rubik"/>
                <a:ea typeface="Rubik"/>
                <a:cs typeface="Rubik"/>
                <a:sym typeface="Rubik"/>
              </a:rPr>
              <a:t>Large Language Model (GPT-2)</a:t>
            </a:r>
            <a:endParaRPr kumimoji="0" sz="1867" b="0" i="0" u="none" strike="noStrike" kern="0" cap="none" spc="0" normalizeH="0" baseline="0" noProof="0">
              <a:ln>
                <a:noFill/>
              </a:ln>
              <a:solidFill>
                <a:srgbClr val="FAFAFA"/>
              </a:solidFill>
              <a:effectLst/>
              <a:uLnTx/>
              <a:uFillTx/>
              <a:latin typeface="Rubik"/>
              <a:ea typeface="Rubik"/>
              <a:cs typeface="Rubik"/>
              <a:sym typeface="Rubik"/>
            </a:endParaRPr>
          </a:p>
        </p:txBody>
      </p:sp>
      <p:pic>
        <p:nvPicPr>
          <p:cNvPr id="10" name="Picture 8" descr="Clipart Collection Parrot PNG Transparent Background, Free Download #22824  - FreeIconsPNG">
            <a:extLst>
              <a:ext uri="{FF2B5EF4-FFF2-40B4-BE49-F238E27FC236}">
                <a16:creationId xmlns:a16="http://schemas.microsoft.com/office/drawing/2014/main" id="{D5FA5207-CF17-C044-B905-23ED4DA39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3443" y="2264233"/>
            <a:ext cx="2410189" cy="239100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9209EA77-40E3-EA4B-B0E5-596DD13197C3}"/>
              </a:ext>
            </a:extLst>
          </p:cNvPr>
          <p:cNvCxnSpPr>
            <a:cxnSpLocks/>
            <a:stCxn id="6" idx="3"/>
            <a:endCxn id="9" idx="1"/>
          </p:cNvCxnSpPr>
          <p:nvPr/>
        </p:nvCxnSpPr>
        <p:spPr>
          <a:xfrm>
            <a:off x="3302292" y="4109851"/>
            <a:ext cx="461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A396C20-2356-1F4D-A92B-FFFFD0AB9A81}"/>
              </a:ext>
            </a:extLst>
          </p:cNvPr>
          <p:cNvCxnSpPr>
            <a:cxnSpLocks/>
            <a:stCxn id="9" idx="3"/>
            <a:endCxn id="7" idx="1"/>
          </p:cNvCxnSpPr>
          <p:nvPr/>
        </p:nvCxnSpPr>
        <p:spPr>
          <a:xfrm flipV="1">
            <a:off x="6399372" y="4105613"/>
            <a:ext cx="1397841" cy="4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Google Shape;229;p35">
            <a:extLst>
              <a:ext uri="{FF2B5EF4-FFF2-40B4-BE49-F238E27FC236}">
                <a16:creationId xmlns:a16="http://schemas.microsoft.com/office/drawing/2014/main" id="{E3FEB7FA-6167-2C4E-8500-8A74F65A4F01}"/>
              </a:ext>
            </a:extLst>
          </p:cNvPr>
          <p:cNvSpPr/>
          <p:nvPr/>
        </p:nvSpPr>
        <p:spPr>
          <a:xfrm>
            <a:off x="513041" y="3299851"/>
            <a:ext cx="1075568" cy="460800"/>
          </a:xfrm>
          <a:prstGeom prst="roundRect">
            <a:avLst>
              <a:gd name="adj" fmla="val 4548"/>
            </a:avLst>
          </a:prstGeom>
          <a:solidFill>
            <a:srgbClr val="FFFFFF"/>
          </a:solidFill>
          <a:ln>
            <a:solidFill>
              <a:schemeClr val="accent2"/>
            </a:solidFill>
          </a:ln>
          <a:effectLst>
            <a:outerShdw blurRad="114300" dist="19050" dir="5400000" algn="bl" rotWithShape="0">
              <a:srgbClr val="000000">
                <a:alpha val="10000"/>
              </a:srgbClr>
            </a:outerShdw>
          </a:effectLst>
        </p:spPr>
        <p:txBody>
          <a:bodyPr spcFirstLastPara="1" wrap="square" lIns="121900" tIns="121900" rIns="121900" bIns="121900" anchor="b" anchorCtr="0">
            <a:noAutofit/>
          </a:bodyPr>
          <a:lstStyle/>
          <a:p>
            <a:pPr marL="0" marR="0" lvl="1"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467" b="0" i="0" u="none" strike="noStrike" kern="0" cap="none" spc="0" normalizeH="0" baseline="0" noProof="0">
                <a:ln>
                  <a:noFill/>
                </a:ln>
                <a:solidFill>
                  <a:srgbClr val="D45060"/>
                </a:solidFill>
                <a:effectLst/>
                <a:uLnTx/>
                <a:uFillTx/>
                <a:latin typeface="Rubik"/>
                <a:ea typeface="Rubik"/>
                <a:cs typeface="Rubik"/>
                <a:sym typeface="Rubik"/>
              </a:rPr>
              <a:t>Prompt</a:t>
            </a:r>
          </a:p>
        </p:txBody>
      </p:sp>
      <p:sp>
        <p:nvSpPr>
          <p:cNvPr id="14" name="Google Shape;229;p35">
            <a:extLst>
              <a:ext uri="{FF2B5EF4-FFF2-40B4-BE49-F238E27FC236}">
                <a16:creationId xmlns:a16="http://schemas.microsoft.com/office/drawing/2014/main" id="{C83B838A-67C2-8546-9BDF-B2E30442A50D}"/>
              </a:ext>
            </a:extLst>
          </p:cNvPr>
          <p:cNvSpPr/>
          <p:nvPr/>
        </p:nvSpPr>
        <p:spPr>
          <a:xfrm>
            <a:off x="7825247" y="3014768"/>
            <a:ext cx="1704560" cy="460800"/>
          </a:xfrm>
          <a:prstGeom prst="roundRect">
            <a:avLst>
              <a:gd name="adj" fmla="val 4548"/>
            </a:avLst>
          </a:prstGeom>
          <a:solidFill>
            <a:srgbClr val="FFFFFF"/>
          </a:solidFill>
          <a:ln>
            <a:solidFill>
              <a:schemeClr val="accent2"/>
            </a:solidFill>
          </a:ln>
          <a:effectLst>
            <a:outerShdw blurRad="114300" dist="19050" dir="5400000" algn="bl" rotWithShape="0">
              <a:srgbClr val="000000">
                <a:alpha val="10000"/>
              </a:srgbClr>
            </a:outerShdw>
          </a:effectLst>
        </p:spPr>
        <p:txBody>
          <a:bodyPr spcFirstLastPara="1" wrap="square" lIns="121900" tIns="121900" rIns="121900" bIns="121900" anchor="b" anchorCtr="0">
            <a:noAutofit/>
          </a:bodyPr>
          <a:lstStyle/>
          <a:p>
            <a:pPr marL="0" marR="0" lvl="1"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467" b="0" i="0" u="none" strike="noStrike" kern="0" cap="none" spc="0" normalizeH="0" baseline="0" noProof="0">
                <a:ln>
                  <a:noFill/>
                </a:ln>
                <a:solidFill>
                  <a:srgbClr val="D45060"/>
                </a:solidFill>
                <a:effectLst/>
                <a:uLnTx/>
                <a:uFillTx/>
                <a:latin typeface="Rubik"/>
                <a:ea typeface="Rubik"/>
                <a:cs typeface="Rubik"/>
                <a:sym typeface="Rubik"/>
              </a:rPr>
              <a:t>Memorized Text</a:t>
            </a:r>
          </a:p>
        </p:txBody>
      </p:sp>
    </p:spTree>
    <p:extLst>
      <p:ext uri="{BB962C8B-B14F-4D97-AF65-F5344CB8AC3E}">
        <p14:creationId xmlns:p14="http://schemas.microsoft.com/office/powerpoint/2010/main" val="2665233916"/>
      </p:ext>
    </p:extLst>
  </p:cSld>
  <p:clrMapOvr>
    <a:masterClrMapping/>
  </p:clrMapOvr>
  <mc:AlternateContent xmlns:mc="http://schemas.openxmlformats.org/markup-compatibility/2006" xmlns:p14="http://schemas.microsoft.com/office/powerpoint/2010/main">
    <mc:Choice Requires="p14">
      <p:transition spd="slow" p14:dur="2000" advTm="82069"/>
    </mc:Choice>
    <mc:Fallback xmlns="">
      <p:transition spd="slow" advTm="8206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A81A-61A0-BB7C-16BC-4A7626D1A954}"/>
              </a:ext>
            </a:extLst>
          </p:cNvPr>
          <p:cNvSpPr>
            <a:spLocks noGrp="1"/>
          </p:cNvSpPr>
          <p:nvPr>
            <p:ph type="title"/>
          </p:nvPr>
        </p:nvSpPr>
        <p:spPr/>
        <p:txBody>
          <a:bodyPr/>
          <a:lstStyle/>
          <a:p>
            <a:r>
              <a:rPr lang="en-US">
                <a:latin typeface="Gill Sans MT" panose="020B0502020104020203" pitchFamily="34" charset="77"/>
              </a:rPr>
              <a:t>Large Models are Leaky: Data Extraction </a:t>
            </a:r>
            <a:endParaRPr lang="en-US"/>
          </a:p>
        </p:txBody>
      </p:sp>
      <p:sp>
        <p:nvSpPr>
          <p:cNvPr id="3" name="Subtitle 2">
            <a:extLst>
              <a:ext uri="{FF2B5EF4-FFF2-40B4-BE49-F238E27FC236}">
                <a16:creationId xmlns:a16="http://schemas.microsoft.com/office/drawing/2014/main" id="{989389CA-B4B8-D80F-FD4D-44A474A59E4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0C6F20D9-09CF-6FB0-3691-82DE942890AF}"/>
              </a:ext>
            </a:extLst>
          </p:cNvPr>
          <p:cNvSpPr>
            <a:spLocks noGrp="1"/>
          </p:cNvSpPr>
          <p:nvPr>
            <p:ph type="body" idx="2"/>
          </p:nvPr>
        </p:nvSpPr>
        <p:spPr/>
        <p:txBody>
          <a:bodyPr/>
          <a:lstStyle/>
          <a:p>
            <a:r>
              <a:rPr lang="en-US" err="1"/>
              <a:t>Github</a:t>
            </a:r>
            <a:r>
              <a:rPr lang="en-US"/>
              <a:t> </a:t>
            </a:r>
            <a:r>
              <a:rPr lang="en-US" err="1"/>
              <a:t>CoPilot</a:t>
            </a:r>
            <a:endParaRPr lang="en-US"/>
          </a:p>
        </p:txBody>
      </p:sp>
      <p:sp>
        <p:nvSpPr>
          <p:cNvPr id="5" name="Slide Number Placeholder 4">
            <a:extLst>
              <a:ext uri="{FF2B5EF4-FFF2-40B4-BE49-F238E27FC236}">
                <a16:creationId xmlns:a16="http://schemas.microsoft.com/office/drawing/2014/main" id="{27FDD588-ED5F-E84F-9C75-C8DC8DAB4B18}"/>
              </a:ext>
            </a:extLst>
          </p:cNvPr>
          <p:cNvSpPr>
            <a:spLocks noGrp="1"/>
          </p:cNvSpPr>
          <p:nvPr>
            <p:ph type="sldNum" idx="10"/>
          </p:nvPr>
        </p:nvSpPr>
        <p:spPr/>
        <p:txBody>
          <a:bodyPr/>
          <a:lstStyle/>
          <a:p>
            <a:fld id="{00000000-1234-1234-1234-123412341234}" type="slidenum">
              <a:rPr lang="en" smtClean="0"/>
              <a:pPr/>
              <a:t>5</a:t>
            </a:fld>
            <a:endParaRPr lang="en"/>
          </a:p>
        </p:txBody>
      </p:sp>
      <p:pic>
        <p:nvPicPr>
          <p:cNvPr id="9" name="Picture 8" descr="Text&#10;&#10;Description automatically generated">
            <a:extLst>
              <a:ext uri="{FF2B5EF4-FFF2-40B4-BE49-F238E27FC236}">
                <a16:creationId xmlns:a16="http://schemas.microsoft.com/office/drawing/2014/main" id="{09640606-E668-040F-C850-6A4B4EFC5072}"/>
              </a:ext>
            </a:extLst>
          </p:cNvPr>
          <p:cNvPicPr>
            <a:picLocks noChangeAspect="1"/>
          </p:cNvPicPr>
          <p:nvPr/>
        </p:nvPicPr>
        <p:blipFill rotWithShape="1">
          <a:blip r:embed="rId2"/>
          <a:srcRect t="18178" b="39942"/>
          <a:stretch/>
        </p:blipFill>
        <p:spPr>
          <a:xfrm>
            <a:off x="1656621" y="2418404"/>
            <a:ext cx="7772400" cy="815009"/>
          </a:xfrm>
          <a:prstGeom prst="rect">
            <a:avLst/>
          </a:prstGeom>
        </p:spPr>
      </p:pic>
      <p:sp>
        <p:nvSpPr>
          <p:cNvPr id="14" name="TextBox 13">
            <a:extLst>
              <a:ext uri="{FF2B5EF4-FFF2-40B4-BE49-F238E27FC236}">
                <a16:creationId xmlns:a16="http://schemas.microsoft.com/office/drawing/2014/main" id="{65D17AC4-21BB-6E93-7A98-5848AC058EAB}"/>
              </a:ext>
            </a:extLst>
          </p:cNvPr>
          <p:cNvSpPr txBox="1"/>
          <p:nvPr/>
        </p:nvSpPr>
        <p:spPr>
          <a:xfrm>
            <a:off x="-31700" y="6603525"/>
            <a:ext cx="6096000" cy="261610"/>
          </a:xfrm>
          <a:prstGeom prst="rect">
            <a:avLst/>
          </a:prstGeom>
          <a:noFill/>
        </p:spPr>
        <p:txBody>
          <a:bodyPr wrap="square">
            <a:spAutoFit/>
          </a:bodyPr>
          <a:lstStyle/>
          <a:p>
            <a:r>
              <a:rPr lang="en-US" sz="1100">
                <a:solidFill>
                  <a:schemeClr val="bg2"/>
                </a:solidFill>
              </a:rPr>
              <a:t>Responses generated by Copilot Feb 8th</a:t>
            </a:r>
          </a:p>
        </p:txBody>
      </p:sp>
    </p:spTree>
    <p:extLst>
      <p:ext uri="{BB962C8B-B14F-4D97-AF65-F5344CB8AC3E}">
        <p14:creationId xmlns:p14="http://schemas.microsoft.com/office/powerpoint/2010/main" val="1938362777"/>
      </p:ext>
    </p:extLst>
  </p:cSld>
  <p:clrMapOvr>
    <a:masterClrMapping/>
  </p:clrMapOvr>
  <mc:AlternateContent xmlns:mc="http://schemas.openxmlformats.org/markup-compatibility/2006" xmlns:p14="http://schemas.microsoft.com/office/powerpoint/2010/main">
    <mc:Choice Requires="p14">
      <p:transition spd="slow" p14:dur="2000" advTm="40544"/>
    </mc:Choice>
    <mc:Fallback xmlns="">
      <p:transition spd="slow" advTm="4054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A81A-61A0-BB7C-16BC-4A7626D1A954}"/>
              </a:ext>
            </a:extLst>
          </p:cNvPr>
          <p:cNvSpPr>
            <a:spLocks noGrp="1"/>
          </p:cNvSpPr>
          <p:nvPr>
            <p:ph type="title"/>
          </p:nvPr>
        </p:nvSpPr>
        <p:spPr/>
        <p:txBody>
          <a:bodyPr/>
          <a:lstStyle/>
          <a:p>
            <a:r>
              <a:rPr lang="en-US">
                <a:latin typeface="Gill Sans MT" panose="020B0502020104020203" pitchFamily="34" charset="77"/>
              </a:rPr>
              <a:t>Large Models are Leaky: Data Extraction </a:t>
            </a:r>
            <a:endParaRPr lang="en-US"/>
          </a:p>
        </p:txBody>
      </p:sp>
      <p:sp>
        <p:nvSpPr>
          <p:cNvPr id="3" name="Subtitle 2">
            <a:extLst>
              <a:ext uri="{FF2B5EF4-FFF2-40B4-BE49-F238E27FC236}">
                <a16:creationId xmlns:a16="http://schemas.microsoft.com/office/drawing/2014/main" id="{989389CA-B4B8-D80F-FD4D-44A474A59E4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0C6F20D9-09CF-6FB0-3691-82DE942890AF}"/>
              </a:ext>
            </a:extLst>
          </p:cNvPr>
          <p:cNvSpPr>
            <a:spLocks noGrp="1"/>
          </p:cNvSpPr>
          <p:nvPr>
            <p:ph type="body" idx="2"/>
          </p:nvPr>
        </p:nvSpPr>
        <p:spPr/>
        <p:txBody>
          <a:bodyPr/>
          <a:lstStyle/>
          <a:p>
            <a:r>
              <a:rPr lang="en-US" err="1"/>
              <a:t>Github</a:t>
            </a:r>
            <a:r>
              <a:rPr lang="en-US"/>
              <a:t> </a:t>
            </a:r>
            <a:r>
              <a:rPr lang="en-US" err="1"/>
              <a:t>CoPilot</a:t>
            </a:r>
            <a:endParaRPr lang="en-US"/>
          </a:p>
        </p:txBody>
      </p:sp>
      <p:sp>
        <p:nvSpPr>
          <p:cNvPr id="5" name="Slide Number Placeholder 4">
            <a:extLst>
              <a:ext uri="{FF2B5EF4-FFF2-40B4-BE49-F238E27FC236}">
                <a16:creationId xmlns:a16="http://schemas.microsoft.com/office/drawing/2014/main" id="{27FDD588-ED5F-E84F-9C75-C8DC8DAB4B18}"/>
              </a:ext>
            </a:extLst>
          </p:cNvPr>
          <p:cNvSpPr>
            <a:spLocks noGrp="1"/>
          </p:cNvSpPr>
          <p:nvPr>
            <p:ph type="sldNum" idx="10"/>
          </p:nvPr>
        </p:nvSpPr>
        <p:spPr/>
        <p:txBody>
          <a:bodyPr/>
          <a:lstStyle/>
          <a:p>
            <a:fld id="{00000000-1234-1234-1234-123412341234}" type="slidenum">
              <a:rPr lang="en" smtClean="0"/>
              <a:pPr/>
              <a:t>6</a:t>
            </a:fld>
            <a:endParaRPr lang="en"/>
          </a:p>
        </p:txBody>
      </p:sp>
      <p:pic>
        <p:nvPicPr>
          <p:cNvPr id="9" name="Picture 8" descr="Text&#10;&#10;Description automatically generated">
            <a:extLst>
              <a:ext uri="{FF2B5EF4-FFF2-40B4-BE49-F238E27FC236}">
                <a16:creationId xmlns:a16="http://schemas.microsoft.com/office/drawing/2014/main" id="{09640606-E668-040F-C850-6A4B4EFC5072}"/>
              </a:ext>
            </a:extLst>
          </p:cNvPr>
          <p:cNvPicPr>
            <a:picLocks noChangeAspect="1"/>
          </p:cNvPicPr>
          <p:nvPr/>
        </p:nvPicPr>
        <p:blipFill rotWithShape="1">
          <a:blip r:embed="rId2"/>
          <a:srcRect t="18178" b="39942"/>
          <a:stretch/>
        </p:blipFill>
        <p:spPr>
          <a:xfrm>
            <a:off x="1656621" y="2418404"/>
            <a:ext cx="7772400" cy="815009"/>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B1633AD7-F733-C7CB-6692-7E2C3AD29416}"/>
              </a:ext>
            </a:extLst>
          </p:cNvPr>
          <p:cNvPicPr>
            <a:picLocks noChangeAspect="1"/>
          </p:cNvPicPr>
          <p:nvPr/>
        </p:nvPicPr>
        <p:blipFill>
          <a:blip r:embed="rId3"/>
          <a:stretch>
            <a:fillRect/>
          </a:stretch>
        </p:blipFill>
        <p:spPr>
          <a:xfrm>
            <a:off x="3048222" y="3526849"/>
            <a:ext cx="4989198" cy="1153491"/>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65D17AC4-21BB-6E93-7A98-5848AC058EAB}"/>
              </a:ext>
            </a:extLst>
          </p:cNvPr>
          <p:cNvSpPr txBox="1"/>
          <p:nvPr/>
        </p:nvSpPr>
        <p:spPr>
          <a:xfrm>
            <a:off x="-31700" y="6603525"/>
            <a:ext cx="6096000" cy="261610"/>
          </a:xfrm>
          <a:prstGeom prst="rect">
            <a:avLst/>
          </a:prstGeom>
          <a:noFill/>
        </p:spPr>
        <p:txBody>
          <a:bodyPr wrap="square">
            <a:spAutoFit/>
          </a:bodyPr>
          <a:lstStyle/>
          <a:p>
            <a:r>
              <a:rPr lang="en-US" sz="1100">
                <a:solidFill>
                  <a:schemeClr val="bg2"/>
                </a:solidFill>
              </a:rPr>
              <a:t>Responses generated by Copilot Feb 8th</a:t>
            </a:r>
          </a:p>
        </p:txBody>
      </p:sp>
    </p:spTree>
    <p:extLst>
      <p:ext uri="{BB962C8B-B14F-4D97-AF65-F5344CB8AC3E}">
        <p14:creationId xmlns:p14="http://schemas.microsoft.com/office/powerpoint/2010/main" val="2186476098"/>
      </p:ext>
    </p:extLst>
  </p:cSld>
  <p:clrMapOvr>
    <a:masterClrMapping/>
  </p:clrMapOvr>
  <mc:AlternateContent xmlns:mc="http://schemas.openxmlformats.org/markup-compatibility/2006" xmlns:p14="http://schemas.microsoft.com/office/powerpoint/2010/main">
    <mc:Choice Requires="p14">
      <p:transition spd="slow" p14:dur="2000" advTm="26752"/>
    </mc:Choice>
    <mc:Fallback xmlns="">
      <p:transition spd="slow" advTm="267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64F8-70FA-D03A-F391-8965F37B67D8}"/>
              </a:ext>
            </a:extLst>
          </p:cNvPr>
          <p:cNvSpPr>
            <a:spLocks noGrp="1"/>
          </p:cNvSpPr>
          <p:nvPr>
            <p:ph type="title"/>
          </p:nvPr>
        </p:nvSpPr>
        <p:spPr/>
        <p:txBody>
          <a:bodyPr/>
          <a:lstStyle/>
          <a:p>
            <a:r>
              <a:rPr lang="en-US"/>
              <a:t>So far …</a:t>
            </a:r>
          </a:p>
        </p:txBody>
      </p:sp>
      <p:sp>
        <p:nvSpPr>
          <p:cNvPr id="3" name="Subtitle 2">
            <a:extLst>
              <a:ext uri="{FF2B5EF4-FFF2-40B4-BE49-F238E27FC236}">
                <a16:creationId xmlns:a16="http://schemas.microsoft.com/office/drawing/2014/main" id="{7021BB98-6C5E-BA0F-7245-72C2123445F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DDDA4AD-A313-6E3B-156C-6C3BF437CF51}"/>
              </a:ext>
            </a:extLst>
          </p:cNvPr>
          <p:cNvSpPr>
            <a:spLocks noGrp="1"/>
          </p:cNvSpPr>
          <p:nvPr>
            <p:ph type="body" idx="2"/>
          </p:nvPr>
        </p:nvSpPr>
        <p:spPr>
          <a:xfrm>
            <a:off x="1219300" y="1931332"/>
            <a:ext cx="8802524" cy="3946953"/>
          </a:xfrm>
        </p:spPr>
        <p:txBody>
          <a:bodyPr/>
          <a:lstStyle/>
          <a:p>
            <a:r>
              <a:rPr lang="en-US" dirty="0"/>
              <a:t>We heard about the attack landscape and leakage in language models</a:t>
            </a:r>
          </a:p>
          <a:p>
            <a:endParaRPr lang="en-US" dirty="0"/>
          </a:p>
          <a:p>
            <a:r>
              <a:rPr lang="en-US" dirty="0"/>
              <a:t>We discussed privacy protection methods with </a:t>
            </a:r>
            <a:r>
              <a:rPr lang="en-US" b="1" dirty="0">
                <a:solidFill>
                  <a:srgbClr val="00B050"/>
                </a:solidFill>
              </a:rPr>
              <a:t>formal guarantees</a:t>
            </a:r>
            <a:r>
              <a:rPr lang="en-US" dirty="0"/>
              <a:t>:</a:t>
            </a:r>
          </a:p>
          <a:p>
            <a:pPr lvl="1"/>
            <a:r>
              <a:rPr lang="en-US" dirty="0"/>
              <a:t>Differential Privacy</a:t>
            </a:r>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1127E7F-718C-45B3-0ED8-9DAC4BE82BCC}"/>
              </a:ext>
            </a:extLst>
          </p:cNvPr>
          <p:cNvSpPr>
            <a:spLocks noGrp="1"/>
          </p:cNvSpPr>
          <p:nvPr>
            <p:ph type="sldNum" idx="10"/>
          </p:nvPr>
        </p:nvSpPr>
        <p:spPr/>
        <p:txBody>
          <a:bodyPr/>
          <a:lstStyle/>
          <a:p>
            <a:fld id="{00000000-1234-1234-1234-123412341234}" type="slidenum">
              <a:rPr lang="en" smtClean="0"/>
              <a:pPr/>
              <a:t>7</a:t>
            </a:fld>
            <a:endParaRPr lang="en"/>
          </a:p>
        </p:txBody>
      </p:sp>
      <p:pic>
        <p:nvPicPr>
          <p:cNvPr id="6" name="Picture 2" descr="Listen Sesame Street GIF by Muppet Wiki - Find &amp; Share on GIPHY">
            <a:extLst>
              <a:ext uri="{FF2B5EF4-FFF2-40B4-BE49-F238E27FC236}">
                <a16:creationId xmlns:a16="http://schemas.microsoft.com/office/drawing/2014/main" id="{0C487300-EE67-8D8B-26F9-71CB39752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2884" y="3960568"/>
            <a:ext cx="3469392" cy="265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899181"/>
      </p:ext>
    </p:extLst>
  </p:cSld>
  <p:clrMapOvr>
    <a:masterClrMapping/>
  </p:clrMapOvr>
  <mc:AlternateContent xmlns:mc="http://schemas.openxmlformats.org/markup-compatibility/2006" xmlns:p14="http://schemas.microsoft.com/office/powerpoint/2010/main">
    <mc:Choice Requires="p14">
      <p:transition spd="slow" p14:dur="2000" advTm="50720"/>
    </mc:Choice>
    <mc:Fallback xmlns="">
      <p:transition spd="slow" advTm="50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3"/>
          <p:cNvSpPr txBox="1">
            <a:spLocks noGrp="1"/>
          </p:cNvSpPr>
          <p:nvPr>
            <p:ph type="title"/>
          </p:nvPr>
        </p:nvSpPr>
        <p:spPr>
          <a:xfrm>
            <a:off x="609600" y="762000"/>
            <a:ext cx="10978800" cy="647200"/>
          </a:xfrm>
          <a:prstGeom prst="rect">
            <a:avLst/>
          </a:prstGeom>
        </p:spPr>
        <p:txBody>
          <a:bodyPr spcFirstLastPara="1" wrap="square" lIns="0" tIns="0" rIns="0" bIns="0" anchor="t" anchorCtr="0">
            <a:noAutofit/>
          </a:bodyPr>
          <a:lstStyle/>
          <a:p>
            <a:r>
              <a:rPr lang="en" dirty="0">
                <a:latin typeface="Gill Sans MT" panose="020B0502020104020203" pitchFamily="34" charset="77"/>
              </a:rPr>
              <a:t>Differential Privacy</a:t>
            </a:r>
            <a:endParaRPr dirty="0">
              <a:latin typeface="Gill Sans MT" panose="020B0502020104020203" pitchFamily="34" charset="77"/>
            </a:endParaRPr>
          </a:p>
        </p:txBody>
      </p:sp>
      <p:sp>
        <p:nvSpPr>
          <p:cNvPr id="2" name="Google Shape;401;p47">
            <a:extLst>
              <a:ext uri="{FF2B5EF4-FFF2-40B4-BE49-F238E27FC236}">
                <a16:creationId xmlns:a16="http://schemas.microsoft.com/office/drawing/2014/main" id="{043D67E8-02B8-4EC1-9FC9-8302E1178774}"/>
              </a:ext>
            </a:extLst>
          </p:cNvPr>
          <p:cNvSpPr/>
          <p:nvPr/>
        </p:nvSpPr>
        <p:spPr>
          <a:xfrm>
            <a:off x="4187824" y="1653775"/>
            <a:ext cx="3644248" cy="4660800"/>
          </a:xfrm>
          <a:prstGeom prst="roundRect">
            <a:avLst>
              <a:gd name="adj" fmla="val 4548"/>
            </a:avLst>
          </a:prstGeom>
          <a:gradFill>
            <a:gsLst>
              <a:gs pos="0">
                <a:schemeClr val="accent2"/>
              </a:gs>
              <a:gs pos="50000">
                <a:schemeClr val="accent1"/>
              </a:gs>
              <a:gs pos="100000">
                <a:schemeClr val="lt2"/>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endParaRPr sz="1600">
              <a:solidFill>
                <a:schemeClr val="lt1"/>
              </a:solidFill>
              <a:latin typeface="Rubik"/>
              <a:ea typeface="Rubik"/>
              <a:cs typeface="Rubik"/>
              <a:sym typeface="Rubik"/>
            </a:endParaRPr>
          </a:p>
        </p:txBody>
      </p:sp>
      <p:sp>
        <p:nvSpPr>
          <p:cNvPr id="4" name="Google Shape;402;p47">
            <a:extLst>
              <a:ext uri="{FF2B5EF4-FFF2-40B4-BE49-F238E27FC236}">
                <a16:creationId xmlns:a16="http://schemas.microsoft.com/office/drawing/2014/main" id="{33F4B205-B49F-4AAB-B923-35645DDBFF43}"/>
              </a:ext>
            </a:extLst>
          </p:cNvPr>
          <p:cNvSpPr/>
          <p:nvPr/>
        </p:nvSpPr>
        <p:spPr>
          <a:xfrm>
            <a:off x="5135792" y="5938678"/>
            <a:ext cx="1717675" cy="720841"/>
          </a:xfrm>
          <a:prstGeom prst="ellipse">
            <a:avLst/>
          </a:prstGeom>
          <a:solidFill>
            <a:srgbClr val="E9976F"/>
          </a:solidFill>
          <a:ln w="38100" cap="flat" cmpd="sng">
            <a:solidFill>
              <a:schemeClr val="lt1"/>
            </a:solidFill>
            <a:prstDash val="solid"/>
            <a:round/>
            <a:headEnd type="none" w="sm" len="sm"/>
            <a:tailEnd type="none" w="sm" len="sm"/>
          </a:ln>
          <a:effectLst>
            <a:outerShdw blurRad="57150" dist="19050" dir="5400000" algn="bl" rotWithShape="0">
              <a:srgbClr val="000000">
                <a:alpha val="10000"/>
              </a:srgbClr>
            </a:outerShdw>
          </a:effectLst>
        </p:spPr>
        <p:txBody>
          <a:bodyPr spcFirstLastPara="1" wrap="square" lIns="0" tIns="0" rIns="0" bIns="0" anchor="ctr" anchorCtr="0">
            <a:noAutofit/>
          </a:bodyPr>
          <a:lstStyle/>
          <a:p>
            <a:pPr algn="ctr"/>
            <a:r>
              <a:rPr lang="en" sz="2133">
                <a:solidFill>
                  <a:schemeClr val="lt1"/>
                </a:solidFill>
                <a:latin typeface="Rubik Light"/>
                <a:ea typeface="Rubik Light"/>
                <a:cs typeface="Rubik Light"/>
                <a:sym typeface="Rubik Light"/>
              </a:rPr>
              <a:t>W/ Alice</a:t>
            </a:r>
            <a:endParaRPr sz="2133">
              <a:solidFill>
                <a:schemeClr val="lt1"/>
              </a:solidFill>
              <a:latin typeface="Rubik Light"/>
              <a:ea typeface="Rubik Light"/>
              <a:cs typeface="Rubik Light"/>
              <a:sym typeface="Rubik Light"/>
            </a:endParaRPr>
          </a:p>
        </p:txBody>
      </p:sp>
      <p:sp>
        <p:nvSpPr>
          <p:cNvPr id="6" name="Google Shape;405;p47">
            <a:extLst>
              <a:ext uri="{FF2B5EF4-FFF2-40B4-BE49-F238E27FC236}">
                <a16:creationId xmlns:a16="http://schemas.microsoft.com/office/drawing/2014/main" id="{8A4506C9-99DF-46A2-865B-86FB7EB62317}"/>
              </a:ext>
            </a:extLst>
          </p:cNvPr>
          <p:cNvSpPr/>
          <p:nvPr/>
        </p:nvSpPr>
        <p:spPr>
          <a:xfrm>
            <a:off x="7944152" y="1638300"/>
            <a:ext cx="3644248" cy="4660800"/>
          </a:xfrm>
          <a:prstGeom prst="roundRect">
            <a:avLst>
              <a:gd name="adj" fmla="val 4548"/>
            </a:avLst>
          </a:prstGeom>
          <a:gradFill>
            <a:gsLst>
              <a:gs pos="0">
                <a:schemeClr val="accent5"/>
              </a:gs>
              <a:gs pos="69000">
                <a:srgbClr val="94B980"/>
              </a:gs>
              <a:gs pos="100000">
                <a:srgbClr val="F9CB9C"/>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endParaRPr sz="1600">
              <a:solidFill>
                <a:schemeClr val="lt1"/>
              </a:solidFill>
              <a:latin typeface="Rubik"/>
              <a:ea typeface="Rubik"/>
              <a:cs typeface="Rubik"/>
              <a:sym typeface="Rubik"/>
            </a:endParaRPr>
          </a:p>
        </p:txBody>
      </p:sp>
      <p:sp>
        <p:nvSpPr>
          <p:cNvPr id="8" name="Google Shape;406;p47">
            <a:extLst>
              <a:ext uri="{FF2B5EF4-FFF2-40B4-BE49-F238E27FC236}">
                <a16:creationId xmlns:a16="http://schemas.microsoft.com/office/drawing/2014/main" id="{8B8FFFBD-87D8-4101-AC80-3134F00723E1}"/>
              </a:ext>
            </a:extLst>
          </p:cNvPr>
          <p:cNvSpPr/>
          <p:nvPr/>
        </p:nvSpPr>
        <p:spPr>
          <a:xfrm>
            <a:off x="8907438" y="5938680"/>
            <a:ext cx="1717676" cy="720841"/>
          </a:xfrm>
          <a:prstGeom prst="ellipse">
            <a:avLst/>
          </a:prstGeom>
          <a:solidFill>
            <a:srgbClr val="94B980"/>
          </a:solidFill>
          <a:ln w="38100" cap="flat" cmpd="sng">
            <a:solidFill>
              <a:schemeClr val="lt1"/>
            </a:solidFill>
            <a:prstDash val="solid"/>
            <a:round/>
            <a:headEnd type="none" w="sm" len="sm"/>
            <a:tailEnd type="none" w="sm" len="sm"/>
          </a:ln>
          <a:effectLst>
            <a:outerShdw blurRad="57150" dist="19050" dir="5400000" algn="bl" rotWithShape="0">
              <a:srgbClr val="000000">
                <a:alpha val="10000"/>
              </a:srgbClr>
            </a:outerShdw>
          </a:effectLst>
        </p:spPr>
        <p:txBody>
          <a:bodyPr spcFirstLastPara="1" wrap="square" lIns="0" tIns="0" rIns="0" bIns="0" anchor="ctr" anchorCtr="0">
            <a:noAutofit/>
          </a:bodyPr>
          <a:lstStyle/>
          <a:p>
            <a:pPr algn="ctr"/>
            <a:r>
              <a:rPr lang="en" sz="2400">
                <a:solidFill>
                  <a:schemeClr val="lt1"/>
                </a:solidFill>
                <a:latin typeface="Rubik Light"/>
                <a:ea typeface="Rubik Light"/>
                <a:cs typeface="Rubik Light"/>
                <a:sym typeface="Rubik Light"/>
              </a:rPr>
              <a:t>w/o Alice</a:t>
            </a:r>
            <a:endParaRPr sz="2400">
              <a:solidFill>
                <a:schemeClr val="lt1"/>
              </a:solidFill>
              <a:latin typeface="Rubik Light"/>
              <a:ea typeface="Rubik Light"/>
              <a:cs typeface="Rubik Light"/>
              <a:sym typeface="Rubik Light"/>
            </a:endParaRPr>
          </a:p>
        </p:txBody>
      </p:sp>
      <p:pic>
        <p:nvPicPr>
          <p:cNvPr id="21" name="Picture 20" descr="A close up of a mans face&#10;&#10;Description automatically generated">
            <a:extLst>
              <a:ext uri="{FF2B5EF4-FFF2-40B4-BE49-F238E27FC236}">
                <a16:creationId xmlns:a16="http://schemas.microsoft.com/office/drawing/2014/main" id="{A7C5B760-039F-49EA-8B12-9A55A0F6F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4093" y="2087524"/>
            <a:ext cx="2536969" cy="1659232"/>
          </a:xfrm>
          <a:prstGeom prst="roundRect">
            <a:avLst>
              <a:gd name="adj" fmla="val 8594"/>
            </a:avLst>
          </a:prstGeom>
          <a:solidFill>
            <a:srgbClr val="FFFFFF">
              <a:shade val="85000"/>
            </a:srgbClr>
          </a:solidFill>
          <a:ln>
            <a:noFill/>
          </a:ln>
          <a:effectLst/>
        </p:spPr>
      </p:pic>
      <p:pic>
        <p:nvPicPr>
          <p:cNvPr id="39" name="Picture 38" descr="A close up of a mans face&#10;&#10;Description automatically generated">
            <a:extLst>
              <a:ext uri="{FF2B5EF4-FFF2-40B4-BE49-F238E27FC236}">
                <a16:creationId xmlns:a16="http://schemas.microsoft.com/office/drawing/2014/main" id="{0346D430-2576-489E-B20C-0EE6F4DEE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465" y="2087524"/>
            <a:ext cx="2536969" cy="1659232"/>
          </a:xfrm>
          <a:prstGeom prst="roundRect">
            <a:avLst>
              <a:gd name="adj" fmla="val 8594"/>
            </a:avLst>
          </a:prstGeom>
          <a:solidFill>
            <a:srgbClr val="FFFFFF">
              <a:shade val="85000"/>
            </a:srgbClr>
          </a:solidFill>
          <a:ln>
            <a:noFill/>
          </a:ln>
          <a:effectLst/>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5086B9B-CCBC-401F-8530-4C65808B78ED}"/>
                  </a:ext>
                </a:extLst>
              </p:cNvPr>
              <p:cNvSpPr txBox="1"/>
              <p:nvPr/>
            </p:nvSpPr>
            <p:spPr>
              <a:xfrm>
                <a:off x="780770" y="2122285"/>
                <a:ext cx="3130233" cy="1816266"/>
              </a:xfrm>
              <a:prstGeom prst="rect">
                <a:avLst/>
              </a:prstGeom>
              <a:noFill/>
            </p:spPr>
            <p:txBody>
              <a:bodyPr wrap="square">
                <a:spAutoFit/>
              </a:bodyPr>
              <a:lstStyle/>
              <a:p>
                <a:pPr algn="just">
                  <a:spcBef>
                    <a:spcPts val="2400"/>
                  </a:spcBef>
                </a:pPr>
                <a:r>
                  <a:rPr lang="en-US" sz="1867">
                    <a:latin typeface="Gill Sans MT" panose="020B0502020104020203" pitchFamily="34" charset="77"/>
                    <a:ea typeface="Roboto" panose="020B0604020202020204" charset="0"/>
                  </a:rPr>
                  <a:t>A randomized algorithm </a:t>
                </a:r>
                <a14:m>
                  <m:oMath xmlns:m="http://schemas.openxmlformats.org/officeDocument/2006/math">
                    <m:r>
                      <a:rPr lang="en-US" sz="1867" i="1">
                        <a:latin typeface="Cambria Math" panose="02040503050406030204" pitchFamily="18" charset="0"/>
                      </a:rPr>
                      <m:t>𝐴</m:t>
                    </m:r>
                  </m:oMath>
                </a14:m>
                <a:r>
                  <a:rPr lang="en-US" sz="1867">
                    <a:latin typeface="Gill Sans MT" panose="020B0502020104020203" pitchFamily="34" charset="77"/>
                    <a:ea typeface="Roboto" panose="020B0604020202020204" charset="0"/>
                  </a:rPr>
                  <a:t> satisfies </a:t>
                </a:r>
                <a14:m>
                  <m:oMath xmlns:m="http://schemas.openxmlformats.org/officeDocument/2006/math">
                    <m:r>
                      <a:rPr lang="en-US" sz="1867" i="1">
                        <a:latin typeface="Cambria Math" panose="02040503050406030204" pitchFamily="18" charset="0"/>
                      </a:rPr>
                      <m:t>𝜖</m:t>
                    </m:r>
                  </m:oMath>
                </a14:m>
                <a:r>
                  <a:rPr lang="en-US" sz="1867">
                    <a:latin typeface="Gill Sans MT" panose="020B0502020104020203" pitchFamily="34" charset="77"/>
                    <a:ea typeface="Roboto" panose="020B0604020202020204" charset="0"/>
                  </a:rPr>
                  <a:t>-DP, if for all databases </a:t>
                </a:r>
                <a14:m>
                  <m:oMath xmlns:m="http://schemas.openxmlformats.org/officeDocument/2006/math">
                    <m:r>
                      <a:rPr lang="en-US" sz="1867" i="1">
                        <a:latin typeface="Cambria Math" panose="02040503050406030204" pitchFamily="18" charset="0"/>
                      </a:rPr>
                      <m:t>𝐷</m:t>
                    </m:r>
                  </m:oMath>
                </a14:m>
                <a:r>
                  <a:rPr lang="en-US" sz="1867">
                    <a:latin typeface="Gill Sans MT" panose="020B0502020104020203" pitchFamily="34" charset="77"/>
                    <a:ea typeface="Roboto" panose="020B0604020202020204" charset="0"/>
                  </a:rPr>
                  <a:t> and </a:t>
                </a:r>
                <a14:m>
                  <m:oMath xmlns:m="http://schemas.openxmlformats.org/officeDocument/2006/math">
                    <m:r>
                      <a:rPr lang="en-US" sz="1867" i="1">
                        <a:latin typeface="Cambria Math" panose="02040503050406030204" pitchFamily="18" charset="0"/>
                      </a:rPr>
                      <m:t>𝐷</m:t>
                    </m:r>
                    <m:r>
                      <a:rPr lang="en-US" sz="1867" i="1">
                        <a:latin typeface="Cambria Math" panose="02040503050406030204" pitchFamily="18" charset="0"/>
                      </a:rPr>
                      <m:t>′</m:t>
                    </m:r>
                  </m:oMath>
                </a14:m>
                <a:r>
                  <a:rPr lang="en-US" sz="1867">
                    <a:latin typeface="Gill Sans MT" panose="020B0502020104020203" pitchFamily="34" charset="77"/>
                    <a:ea typeface="Roboto" panose="020B0604020202020204" charset="0"/>
                  </a:rPr>
                  <a:t> that differ in data pertaining to one user, and for every possible output value </a:t>
                </a:r>
                <a14:m>
                  <m:oMath xmlns:m="http://schemas.openxmlformats.org/officeDocument/2006/math">
                    <m:r>
                      <m:rPr>
                        <m:sty m:val="p"/>
                      </m:rPr>
                      <a:rPr lang="en-US" sz="1867">
                        <a:latin typeface="Cambria Math" panose="02040503050406030204" pitchFamily="18" charset="0"/>
                      </a:rPr>
                      <m:t>Y</m:t>
                    </m:r>
                  </m:oMath>
                </a14:m>
                <a:r>
                  <a:rPr lang="en-US" sz="1867">
                    <a:latin typeface="Gill Sans MT" panose="020B0502020104020203" pitchFamily="34" charset="77"/>
                    <a:ea typeface="Roboto" panose="020B0604020202020204" charset="0"/>
                  </a:rPr>
                  <a:t>:</a:t>
                </a:r>
              </a:p>
            </p:txBody>
          </p:sp>
        </mc:Choice>
        <mc:Fallback xmlns="">
          <p:sp>
            <p:nvSpPr>
              <p:cNvPr id="45" name="TextBox 44">
                <a:extLst>
                  <a:ext uri="{FF2B5EF4-FFF2-40B4-BE49-F238E27FC236}">
                    <a16:creationId xmlns:a16="http://schemas.microsoft.com/office/drawing/2014/main" id="{A5086B9B-CCBC-401F-8530-4C65808B78ED}"/>
                  </a:ext>
                </a:extLst>
              </p:cNvPr>
              <p:cNvSpPr txBox="1">
                <a:spLocks noRot="1" noChangeAspect="1" noMove="1" noResize="1" noEditPoints="1" noAdjustHandles="1" noChangeArrowheads="1" noChangeShapeType="1" noTextEdit="1"/>
              </p:cNvSpPr>
              <p:nvPr/>
            </p:nvSpPr>
            <p:spPr>
              <a:xfrm>
                <a:off x="780770" y="2122285"/>
                <a:ext cx="3130233" cy="1816266"/>
              </a:xfrm>
              <a:prstGeom prst="rect">
                <a:avLst/>
              </a:prstGeom>
              <a:blipFill>
                <a:blip r:embed="rId4"/>
                <a:stretch>
                  <a:fillRect l="-1751" t="-1678" r="-1556" b="-4698"/>
                </a:stretch>
              </a:blipFill>
            </p:spPr>
            <p:txBody>
              <a:bodyPr/>
              <a:lstStyle/>
              <a:p>
                <a:r>
                  <a:rPr lang="en-US">
                    <a:noFill/>
                  </a:rPr>
                  <a:t> </a:t>
                </a:r>
              </a:p>
            </p:txBody>
          </p:sp>
        </mc:Fallback>
      </mc:AlternateContent>
      <p:pic>
        <p:nvPicPr>
          <p:cNvPr id="46" name="Graphic 45" descr="Group of people">
            <a:extLst>
              <a:ext uri="{FF2B5EF4-FFF2-40B4-BE49-F238E27FC236}">
                <a16:creationId xmlns:a16="http://schemas.microsoft.com/office/drawing/2014/main" id="{AFD56425-E8BD-40FB-B8F3-987C2500A2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7459" y="3968700"/>
            <a:ext cx="1646008" cy="1646008"/>
          </a:xfrm>
          <a:prstGeom prst="rect">
            <a:avLst/>
          </a:prstGeom>
        </p:spPr>
      </p:pic>
      <p:pic>
        <p:nvPicPr>
          <p:cNvPr id="47" name="Graphic 46" descr="Group of people">
            <a:extLst>
              <a:ext uri="{FF2B5EF4-FFF2-40B4-BE49-F238E27FC236}">
                <a16:creationId xmlns:a16="http://schemas.microsoft.com/office/drawing/2014/main" id="{A709E4A3-32CA-4836-BB10-E86ACF4C9D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79572" y="3932251"/>
            <a:ext cx="1646008" cy="1646008"/>
          </a:xfrm>
          <a:prstGeom prst="rect">
            <a:avLst/>
          </a:prstGeom>
        </p:spPr>
      </p:pic>
      <p:pic>
        <p:nvPicPr>
          <p:cNvPr id="50" name="Graphic 49" descr="Badge Cross">
            <a:extLst>
              <a:ext uri="{FF2B5EF4-FFF2-40B4-BE49-F238E27FC236}">
                <a16:creationId xmlns:a16="http://schemas.microsoft.com/office/drawing/2014/main" id="{53586DB1-88B5-4E32-A6E3-ABAD8ECE2C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58050" y="3851454"/>
            <a:ext cx="689053" cy="689053"/>
          </a:xfrm>
          <a:prstGeom prst="rect">
            <a:avLst/>
          </a:prstGeom>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237B6AB-833E-4C78-8D92-1EAD9A4D269D}"/>
                  </a:ext>
                </a:extLst>
              </p:cNvPr>
              <p:cNvSpPr txBox="1"/>
              <p:nvPr/>
            </p:nvSpPr>
            <p:spPr>
              <a:xfrm>
                <a:off x="1017317" y="4312013"/>
                <a:ext cx="3246786" cy="1139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Pr</m:t>
                              </m:r>
                            </m:fName>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𝐴</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𝑌</m:t>
                                  </m:r>
                                </m:e>
                              </m:d>
                            </m:e>
                          </m:func>
                        </m:num>
                        <m:den>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Pr</m:t>
                              </m:r>
                            </m:fName>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𝐴</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𝐷</m:t>
                                          </m:r>
                                        </m:e>
                                        <m:sup>
                                          <m:r>
                                            <a:rPr lang="en-US" sz="2400" i="1">
                                              <a:latin typeface="Cambria Math" panose="02040503050406030204" pitchFamily="18" charset="0"/>
                                            </a:rPr>
                                            <m:t>′</m:t>
                                          </m:r>
                                        </m:sup>
                                      </m:sSup>
                                    </m:e>
                                  </m:d>
                                  <m:r>
                                    <a:rPr lang="en-US" sz="2400" i="1">
                                      <a:latin typeface="Cambria Math" panose="02040503050406030204" pitchFamily="18" charset="0"/>
                                    </a:rPr>
                                    <m:t>=</m:t>
                                  </m:r>
                                  <m:r>
                                    <a:rPr lang="en-US" sz="2400" i="1">
                                      <a:latin typeface="Cambria Math" panose="02040503050406030204" pitchFamily="18" charset="0"/>
                                    </a:rPr>
                                    <m:t>𝑌</m:t>
                                  </m:r>
                                </m:e>
                              </m:d>
                            </m:e>
                          </m:func>
                        </m:den>
                      </m:f>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𝜀</m:t>
                          </m:r>
                        </m:sup>
                      </m:sSup>
                      <m:r>
                        <a:rPr lang="en-US" sz="2400" i="1">
                          <a:latin typeface="Cambria Math" panose="02040503050406030204" pitchFamily="18" charset="0"/>
                        </a:rPr>
                        <m:t>.</m:t>
                      </m:r>
                    </m:oMath>
                  </m:oMathPara>
                </a14:m>
                <a:endParaRPr lang="en-US" sz="2400"/>
              </a:p>
              <a:p>
                <a:endParaRPr lang="en-US" sz="2400"/>
              </a:p>
            </p:txBody>
          </p:sp>
        </mc:Choice>
        <mc:Fallback xmlns="">
          <p:sp>
            <p:nvSpPr>
              <p:cNvPr id="51" name="TextBox 50">
                <a:extLst>
                  <a:ext uri="{FF2B5EF4-FFF2-40B4-BE49-F238E27FC236}">
                    <a16:creationId xmlns:a16="http://schemas.microsoft.com/office/drawing/2014/main" id="{3237B6AB-833E-4C78-8D92-1EAD9A4D269D}"/>
                  </a:ext>
                </a:extLst>
              </p:cNvPr>
              <p:cNvSpPr txBox="1">
                <a:spLocks noRot="1" noChangeAspect="1" noMove="1" noResize="1" noEditPoints="1" noAdjustHandles="1" noChangeArrowheads="1" noChangeShapeType="1" noTextEdit="1"/>
              </p:cNvSpPr>
              <p:nvPr/>
            </p:nvSpPr>
            <p:spPr>
              <a:xfrm>
                <a:off x="1017317" y="4312013"/>
                <a:ext cx="3246786" cy="1139864"/>
              </a:xfrm>
              <a:prstGeom prst="rect">
                <a:avLst/>
              </a:prstGeom>
              <a:blipFill>
                <a:blip r:embed="rId9"/>
                <a:stretch>
                  <a:fillRect/>
                </a:stretch>
              </a:blipFill>
            </p:spPr>
            <p:txBody>
              <a:bodyPr/>
              <a:lstStyle/>
              <a:p>
                <a:r>
                  <a:rPr lang="en-US">
                    <a:noFill/>
                  </a:rPr>
                  <a:t> </a:t>
                </a:r>
              </a:p>
            </p:txBody>
          </p:sp>
        </mc:Fallback>
      </mc:AlternateContent>
      <p:sp>
        <p:nvSpPr>
          <p:cNvPr id="5" name="Subtitle 4">
            <a:extLst>
              <a:ext uri="{FF2B5EF4-FFF2-40B4-BE49-F238E27FC236}">
                <a16:creationId xmlns:a16="http://schemas.microsoft.com/office/drawing/2014/main" id="{3A4BF706-643D-E447-A69A-28BA4E22C33C}"/>
              </a:ext>
            </a:extLst>
          </p:cNvPr>
          <p:cNvSpPr>
            <a:spLocks noGrp="1"/>
          </p:cNvSpPr>
          <p:nvPr>
            <p:ph type="subTitle" idx="3"/>
          </p:nvPr>
        </p:nvSpPr>
        <p:spPr/>
        <p:txBody>
          <a:bodyPr/>
          <a:lstStyle/>
          <a:p>
            <a:endParaRPr lang="en-US"/>
          </a:p>
        </p:txBody>
      </p:sp>
    </p:spTree>
    <p:extLst>
      <p:ext uri="{BB962C8B-B14F-4D97-AF65-F5344CB8AC3E}">
        <p14:creationId xmlns:p14="http://schemas.microsoft.com/office/powerpoint/2010/main" val="346144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8" grpId="0" animBg="1"/>
      <p:bldP spid="45" grpId="0"/>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64F8-70FA-D03A-F391-8965F37B67D8}"/>
              </a:ext>
            </a:extLst>
          </p:cNvPr>
          <p:cNvSpPr>
            <a:spLocks noGrp="1"/>
          </p:cNvSpPr>
          <p:nvPr>
            <p:ph type="title"/>
          </p:nvPr>
        </p:nvSpPr>
        <p:spPr/>
        <p:txBody>
          <a:bodyPr/>
          <a:lstStyle/>
          <a:p>
            <a:r>
              <a:rPr lang="en-US"/>
              <a:t>So far …</a:t>
            </a:r>
          </a:p>
        </p:txBody>
      </p:sp>
      <p:sp>
        <p:nvSpPr>
          <p:cNvPr id="3" name="Subtitle 2">
            <a:extLst>
              <a:ext uri="{FF2B5EF4-FFF2-40B4-BE49-F238E27FC236}">
                <a16:creationId xmlns:a16="http://schemas.microsoft.com/office/drawing/2014/main" id="{7021BB98-6C5E-BA0F-7245-72C2123445F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DDDA4AD-A313-6E3B-156C-6C3BF437CF51}"/>
              </a:ext>
            </a:extLst>
          </p:cNvPr>
          <p:cNvSpPr>
            <a:spLocks noGrp="1"/>
          </p:cNvSpPr>
          <p:nvPr>
            <p:ph type="body" idx="2"/>
          </p:nvPr>
        </p:nvSpPr>
        <p:spPr>
          <a:xfrm>
            <a:off x="1219300" y="1931332"/>
            <a:ext cx="9424316" cy="3946953"/>
          </a:xfrm>
        </p:spPr>
        <p:txBody>
          <a:bodyPr/>
          <a:lstStyle/>
          <a:p>
            <a:r>
              <a:rPr lang="en-US" dirty="0"/>
              <a:t>We heard about the attack landscape and leakage in language models</a:t>
            </a:r>
          </a:p>
          <a:p>
            <a:endParaRPr lang="en-US" dirty="0"/>
          </a:p>
          <a:p>
            <a:r>
              <a:rPr lang="en-US" dirty="0"/>
              <a:t>We discussed privacy protection methods with </a:t>
            </a:r>
            <a:r>
              <a:rPr lang="en-US" b="1" dirty="0">
                <a:solidFill>
                  <a:srgbClr val="00B050"/>
                </a:solidFill>
              </a:rPr>
              <a:t>formal guarantees</a:t>
            </a:r>
            <a:r>
              <a:rPr lang="en-US" dirty="0"/>
              <a:t>:</a:t>
            </a:r>
          </a:p>
          <a:p>
            <a:pPr lvl="1"/>
            <a:r>
              <a:rPr lang="en-US" dirty="0"/>
              <a:t>Differential Privacy</a:t>
            </a:r>
          </a:p>
          <a:p>
            <a:pPr lvl="1"/>
            <a:r>
              <a:rPr lang="en-US" dirty="0"/>
              <a:t>Encryption-based methods</a:t>
            </a:r>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1127E7F-718C-45B3-0ED8-9DAC4BE82BCC}"/>
              </a:ext>
            </a:extLst>
          </p:cNvPr>
          <p:cNvSpPr>
            <a:spLocks noGrp="1"/>
          </p:cNvSpPr>
          <p:nvPr>
            <p:ph type="sldNum" idx="10"/>
          </p:nvPr>
        </p:nvSpPr>
        <p:spPr/>
        <p:txBody>
          <a:bodyPr/>
          <a:lstStyle/>
          <a:p>
            <a:fld id="{00000000-1234-1234-1234-123412341234}" type="slidenum">
              <a:rPr lang="en" smtClean="0"/>
              <a:pPr/>
              <a:t>9</a:t>
            </a:fld>
            <a:endParaRPr lang="en"/>
          </a:p>
        </p:txBody>
      </p:sp>
      <p:pic>
        <p:nvPicPr>
          <p:cNvPr id="6" name="Picture 2" descr="Listen Sesame Street GIF by Muppet Wiki - Find &amp; Share on GIPHY">
            <a:extLst>
              <a:ext uri="{FF2B5EF4-FFF2-40B4-BE49-F238E27FC236}">
                <a16:creationId xmlns:a16="http://schemas.microsoft.com/office/drawing/2014/main" id="{A38DC045-C4DB-81E9-378D-7F32E493C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2884" y="3960568"/>
            <a:ext cx="3469392" cy="265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44103"/>
      </p:ext>
    </p:extLst>
  </p:cSld>
  <p:clrMapOvr>
    <a:masterClrMapping/>
  </p:clrMapOvr>
  <mc:AlternateContent xmlns:mc="http://schemas.openxmlformats.org/markup-compatibility/2006" xmlns:p14="http://schemas.microsoft.com/office/powerpoint/2010/main">
    <mc:Choice Requires="p14">
      <p:transition spd="slow" p14:dur="2000" advTm="50720"/>
    </mc:Choice>
    <mc:Fallback xmlns="">
      <p:transition spd="slow" advTm="50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3|0.4|0.4|1.6"/>
</p:tagLst>
</file>

<file path=ppt/tags/tag2.xml><?xml version="1.0" encoding="utf-8"?>
<p:tagLst xmlns:a="http://schemas.openxmlformats.org/drawingml/2006/main" xmlns:r="http://schemas.openxmlformats.org/officeDocument/2006/relationships" xmlns:p="http://schemas.openxmlformats.org/presentationml/2006/main">
  <p:tag name="TIMING" val="|4.4|1.3|2.2|2.9|8.2|2.9|25.9"/>
</p:tagLst>
</file>

<file path=ppt/tags/tag3.xml><?xml version="1.0" encoding="utf-8"?>
<p:tagLst xmlns:a="http://schemas.openxmlformats.org/drawingml/2006/main" xmlns:r="http://schemas.openxmlformats.org/officeDocument/2006/relationships" xmlns:p="http://schemas.openxmlformats.org/presentationml/2006/main">
  <p:tag name="TIMING" val="|4.8|7.1|19.5"/>
</p:tagLst>
</file>

<file path=ppt/tags/tag4.xml><?xml version="1.0" encoding="utf-8"?>
<p:tagLst xmlns:a="http://schemas.openxmlformats.org/drawingml/2006/main" xmlns:r="http://schemas.openxmlformats.org/officeDocument/2006/relationships" xmlns:p="http://schemas.openxmlformats.org/presentationml/2006/main">
  <p:tag name="TIMING" val="|5.5|1|0.3|4.5"/>
</p:tagLst>
</file>

<file path=ppt/theme/theme1.xml><?xml version="1.0" encoding="utf-8"?>
<a:theme xmlns:a="http://schemas.openxmlformats.org/drawingml/2006/main" name="1_Simple Light">
  <a:themeElements>
    <a:clrScheme name="Simple Light">
      <a:dk1>
        <a:srgbClr val="323232"/>
      </a:dk1>
      <a:lt1>
        <a:srgbClr val="FAFAFA"/>
      </a:lt1>
      <a:dk2>
        <a:srgbClr val="606060"/>
      </a:dk2>
      <a:lt2>
        <a:srgbClr val="ED986C"/>
      </a:lt2>
      <a:accent1>
        <a:srgbClr val="D45060"/>
      </a:accent1>
      <a:accent2>
        <a:srgbClr val="CA437E"/>
      </a:accent2>
      <a:accent3>
        <a:srgbClr val="9D4392"/>
      </a:accent3>
      <a:accent4>
        <a:srgbClr val="5B638F"/>
      </a:accent4>
      <a:accent5>
        <a:srgbClr val="00A39B"/>
      </a:accent5>
      <a:accent6>
        <a:srgbClr val="56AB56"/>
      </a:accent6>
      <a:hlink>
        <a:srgbClr val="00A2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8459</TotalTime>
  <Words>2584</Words>
  <Application>Microsoft Macintosh PowerPoint</Application>
  <PresentationFormat>Widescreen</PresentationFormat>
  <Paragraphs>374</Paragraphs>
  <Slides>30</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Calibri</vt:lpstr>
      <vt:lpstr>Cambria Math</vt:lpstr>
      <vt:lpstr>Courier</vt:lpstr>
      <vt:lpstr>Fira Code</vt:lpstr>
      <vt:lpstr>Gill Sans MT</vt:lpstr>
      <vt:lpstr>Helvetica</vt:lpstr>
      <vt:lpstr>Helvetica Neue Medium</vt:lpstr>
      <vt:lpstr>Roboto</vt:lpstr>
      <vt:lpstr>Rubik</vt:lpstr>
      <vt:lpstr>Rubik Light</vt:lpstr>
      <vt:lpstr>1_Simple Light</vt:lpstr>
      <vt:lpstr>EACL 2023 Tutorial on Privacy-Preserving NLP Block 2b: federated learning and other privacy enhancing methods</vt:lpstr>
      <vt:lpstr>So far …</vt:lpstr>
      <vt:lpstr>Large Models are Leaky </vt:lpstr>
      <vt:lpstr>Large Models are Leaky: Data Extraction </vt:lpstr>
      <vt:lpstr>Large Models are Leaky: Data Extraction </vt:lpstr>
      <vt:lpstr>Large Models are Leaky: Data Extraction </vt:lpstr>
      <vt:lpstr>So far …</vt:lpstr>
      <vt:lpstr>Differential Privacy</vt:lpstr>
      <vt:lpstr>So far …</vt:lpstr>
      <vt:lpstr>In this talk …</vt:lpstr>
      <vt:lpstr>In this talk …</vt:lpstr>
      <vt:lpstr>Federated Learning: Background</vt:lpstr>
      <vt:lpstr>Federated Learning</vt:lpstr>
      <vt:lpstr>Can we keep the data on device?</vt:lpstr>
      <vt:lpstr>Federated Analytics</vt:lpstr>
      <vt:lpstr>Federated Optimization: challenges</vt:lpstr>
      <vt:lpstr>Federated Optimization: challenges</vt:lpstr>
      <vt:lpstr>Federated Optimization: challenges</vt:lpstr>
      <vt:lpstr>Federated Optimization: challenges</vt:lpstr>
      <vt:lpstr>In this talk …</vt:lpstr>
      <vt:lpstr>Split Learning</vt:lpstr>
      <vt:lpstr>In this talk …</vt:lpstr>
      <vt:lpstr>Joint Optimization Insight</vt:lpstr>
      <vt:lpstr>Regularization 1: Adversarial Learning</vt:lpstr>
      <vt:lpstr>Regularization 2:  Triplet-based Loss</vt:lpstr>
      <vt:lpstr>Regularization 2:  Triplet-based Loss</vt:lpstr>
      <vt:lpstr>Tab attack</vt:lpstr>
      <vt:lpstr>Tab Attack</vt:lpstr>
      <vt:lpstr>Summary and Discussion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Much Can We Trust Large Language Models?</dc:title>
  <dc:creator>Fatemehsadat Mireshghallah</dc:creator>
  <cp:lastModifiedBy>Fatemehsadat Mireshghallah</cp:lastModifiedBy>
  <cp:revision>51</cp:revision>
  <dcterms:created xsi:type="dcterms:W3CDTF">2022-10-23T22:32:48Z</dcterms:created>
  <dcterms:modified xsi:type="dcterms:W3CDTF">2023-05-05T19:43:34Z</dcterms:modified>
</cp:coreProperties>
</file>